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notesSlides/notesSlide5.xml" ContentType="application/vnd.openxmlformats-officedocument.presentationml.notesSlide+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Default Extension="gif" ContentType="image/gif"/>
  <Override PartName="/ppt/diagrams/colors7.xml" ContentType="application/vnd.openxmlformats-officedocument.drawingml.diagramColors+xml"/>
  <Override PartName="/ppt/notesSlides/notesSlide8.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notesSlides/notesSlide4.xml" ContentType="application/vnd.openxmlformats-officedocument.presentationml.notesSlid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5"/>
  </p:notesMasterIdLst>
  <p:sldIdLst>
    <p:sldId id="256" r:id="rId2"/>
    <p:sldId id="395" r:id="rId3"/>
    <p:sldId id="265" r:id="rId4"/>
    <p:sldId id="405" r:id="rId5"/>
    <p:sldId id="418" r:id="rId6"/>
    <p:sldId id="396" r:id="rId7"/>
    <p:sldId id="381" r:id="rId8"/>
    <p:sldId id="382" r:id="rId9"/>
    <p:sldId id="383" r:id="rId10"/>
    <p:sldId id="387" r:id="rId11"/>
    <p:sldId id="384" r:id="rId12"/>
    <p:sldId id="385" r:id="rId13"/>
    <p:sldId id="406" r:id="rId14"/>
    <p:sldId id="407" r:id="rId15"/>
    <p:sldId id="408" r:id="rId16"/>
    <p:sldId id="409" r:id="rId17"/>
    <p:sldId id="386" r:id="rId18"/>
    <p:sldId id="389" r:id="rId19"/>
    <p:sldId id="392" r:id="rId20"/>
    <p:sldId id="393" r:id="rId21"/>
    <p:sldId id="416" r:id="rId22"/>
    <p:sldId id="350" r:id="rId23"/>
    <p:sldId id="417" r:id="rId24"/>
    <p:sldId id="414" r:id="rId25"/>
    <p:sldId id="353" r:id="rId26"/>
    <p:sldId id="354" r:id="rId27"/>
    <p:sldId id="296" r:id="rId28"/>
    <p:sldId id="413" r:id="rId29"/>
    <p:sldId id="301" r:id="rId30"/>
    <p:sldId id="308" r:id="rId31"/>
    <p:sldId id="314" r:id="rId32"/>
    <p:sldId id="412" r:id="rId33"/>
    <p:sldId id="309" r:id="rId34"/>
    <p:sldId id="311" r:id="rId35"/>
    <p:sldId id="310" r:id="rId36"/>
    <p:sldId id="398" r:id="rId37"/>
    <p:sldId id="399" r:id="rId38"/>
    <p:sldId id="400" r:id="rId39"/>
    <p:sldId id="401" r:id="rId40"/>
    <p:sldId id="402" r:id="rId41"/>
    <p:sldId id="403" r:id="rId42"/>
    <p:sldId id="411" r:id="rId43"/>
    <p:sldId id="374"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44" d="100"/>
          <a:sy n="44" d="100"/>
        </p:scale>
        <p:origin x="-1266" y="-6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6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_rels/data2.xml.rels><?xml version="1.0" encoding="UTF-8" standalone="yes"?>
<Relationships xmlns="http://schemas.openxmlformats.org/package/2006/relationships"><Relationship Id="rId1" Type="http://schemas.openxmlformats.org/officeDocument/2006/relationships/image" Target="../media/image3.png"/></Relationships>
</file>

<file path=ppt/diagrams/_rels/drawing2.xml.rels><?xml version="1.0" encoding="UTF-8" standalone="yes"?>
<Relationships xmlns="http://schemas.openxmlformats.org/package/2006/relationships"><Relationship Id="rId1" Type="http://schemas.openxmlformats.org/officeDocument/2006/relationships/image" Target="../media/image31.png"/></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1E2FC5-7626-43D6-BEBE-D78041BCBC46}" type="doc">
      <dgm:prSet loTypeId="urn:microsoft.com/office/officeart/2005/8/layout/equation2" loCatId="process" qsTypeId="urn:microsoft.com/office/officeart/2005/8/quickstyle/simple2" qsCatId="simple" csTypeId="urn:microsoft.com/office/officeart/2005/8/colors/accent1_5" csCatId="accent1" phldr="1"/>
      <dgm:spPr/>
    </dgm:pt>
    <dgm:pt modelId="{B6C1A0A4-81C6-4291-AE50-A1ED1BD8BDF5}">
      <dgm:prSet phldrT="[Text]"/>
      <dgm:spPr/>
      <dgm:t>
        <a:bodyPr/>
        <a:lstStyle/>
        <a:p>
          <a:r>
            <a:rPr lang="en-US" b="1" dirty="0" smtClean="0">
              <a:solidFill>
                <a:schemeClr val="bg1"/>
              </a:solidFill>
            </a:rPr>
            <a:t>CASES ARE MANAGED AND DISPOSED IN DUE TIME</a:t>
          </a:r>
          <a:endParaRPr lang="en-US" b="1" dirty="0">
            <a:solidFill>
              <a:schemeClr val="bg1"/>
            </a:solidFill>
          </a:endParaRPr>
        </a:p>
      </dgm:t>
    </dgm:pt>
    <dgm:pt modelId="{E16A61DA-FAC7-477C-9A20-4CA816AEC145}" type="parTrans" cxnId="{1C98C78C-216C-425A-98E6-88AD75643789}">
      <dgm:prSet/>
      <dgm:spPr/>
      <dgm:t>
        <a:bodyPr/>
        <a:lstStyle/>
        <a:p>
          <a:endParaRPr lang="en-US"/>
        </a:p>
      </dgm:t>
    </dgm:pt>
    <dgm:pt modelId="{A8103AC6-8790-46A9-BE4B-476E66096D41}" type="sibTrans" cxnId="{1C98C78C-216C-425A-98E6-88AD75643789}">
      <dgm:prSet/>
      <dgm:spPr/>
      <dgm:t>
        <a:bodyPr/>
        <a:lstStyle/>
        <a:p>
          <a:endParaRPr lang="en-US"/>
        </a:p>
      </dgm:t>
    </dgm:pt>
    <dgm:pt modelId="{BAA38FEB-0687-494B-B3A3-16074542BE51}">
      <dgm:prSet phldrT="[Text]">
        <dgm:style>
          <a:lnRef idx="1">
            <a:schemeClr val="dk1"/>
          </a:lnRef>
          <a:fillRef idx="2">
            <a:schemeClr val="dk1"/>
          </a:fillRef>
          <a:effectRef idx="1">
            <a:schemeClr val="dk1"/>
          </a:effectRef>
          <a:fontRef idx="minor">
            <a:schemeClr val="dk1"/>
          </a:fontRef>
        </dgm:style>
      </dgm:prSet>
      <dgm:spPr/>
      <dgm:t>
        <a:bodyPr/>
        <a:lstStyle/>
        <a:p>
          <a:r>
            <a:rPr lang="en-US" b="1" dirty="0" smtClean="0"/>
            <a:t>Without  any Undue Delay</a:t>
          </a:r>
          <a:endParaRPr lang="en-US" b="1" dirty="0"/>
        </a:p>
      </dgm:t>
    </dgm:pt>
    <dgm:pt modelId="{7AC41168-5660-4B95-85A3-522EB4EBD18D}" type="parTrans" cxnId="{B85EC735-3F61-4C08-BC81-D613F3B41485}">
      <dgm:prSet/>
      <dgm:spPr/>
      <dgm:t>
        <a:bodyPr/>
        <a:lstStyle/>
        <a:p>
          <a:endParaRPr lang="en-US"/>
        </a:p>
      </dgm:t>
    </dgm:pt>
    <dgm:pt modelId="{66906DEF-761F-4320-97D3-217A079F6D97}" type="sibTrans" cxnId="{B85EC735-3F61-4C08-BC81-D613F3B41485}">
      <dgm:prSet/>
      <dgm:spPr/>
      <dgm:t>
        <a:bodyPr/>
        <a:lstStyle/>
        <a:p>
          <a:endParaRPr lang="en-US"/>
        </a:p>
      </dgm:t>
    </dgm:pt>
    <dgm:pt modelId="{F2ECD88B-995D-4763-AB8C-ACEF2C00F2A1}">
      <dgm:prSet phldrT="[Text]"/>
      <dgm:spPr/>
      <dgm:t>
        <a:bodyPr/>
        <a:lstStyle/>
        <a:p>
          <a:r>
            <a:rPr lang="en-US" b="1" dirty="0" smtClean="0">
              <a:solidFill>
                <a:schemeClr val="tx1"/>
              </a:solidFill>
            </a:rPr>
            <a:t>Time line of Judicial Proceedings</a:t>
          </a:r>
          <a:endParaRPr lang="en-US" b="1" dirty="0">
            <a:solidFill>
              <a:schemeClr val="tx1"/>
            </a:solidFill>
          </a:endParaRPr>
        </a:p>
      </dgm:t>
    </dgm:pt>
    <dgm:pt modelId="{04CA3FD8-7C89-476A-88DD-AF6E480F8C1E}" type="parTrans" cxnId="{BCB6F3D3-BE6B-4B6C-91A0-7A187FC5BB79}">
      <dgm:prSet/>
      <dgm:spPr/>
      <dgm:t>
        <a:bodyPr/>
        <a:lstStyle/>
        <a:p>
          <a:endParaRPr lang="en-US"/>
        </a:p>
      </dgm:t>
    </dgm:pt>
    <dgm:pt modelId="{996E0659-268E-4569-839E-F48169709D80}" type="sibTrans" cxnId="{BCB6F3D3-BE6B-4B6C-91A0-7A187FC5BB79}">
      <dgm:prSet/>
      <dgm:spPr/>
      <dgm:t>
        <a:bodyPr/>
        <a:lstStyle/>
        <a:p>
          <a:endParaRPr lang="en-US"/>
        </a:p>
      </dgm:t>
    </dgm:pt>
    <dgm:pt modelId="{5E758005-D345-494C-8DA1-076988D600C2}">
      <dgm:prSet>
        <dgm:style>
          <a:lnRef idx="1">
            <a:schemeClr val="dk1"/>
          </a:lnRef>
          <a:fillRef idx="2">
            <a:schemeClr val="dk1"/>
          </a:fillRef>
          <a:effectRef idx="1">
            <a:schemeClr val="dk1"/>
          </a:effectRef>
          <a:fontRef idx="minor">
            <a:schemeClr val="dk1"/>
          </a:fontRef>
        </dgm:style>
      </dgm:prSet>
      <dgm:spPr/>
      <dgm:t>
        <a:bodyPr/>
        <a:lstStyle/>
        <a:p>
          <a:r>
            <a:rPr lang="en-US" b="1" dirty="0" smtClean="0"/>
            <a:t>Without Compromising the Quality and Fairness of Judgment</a:t>
          </a:r>
          <a:endParaRPr lang="en-US" b="1" dirty="0"/>
        </a:p>
      </dgm:t>
    </dgm:pt>
    <dgm:pt modelId="{0CBF0998-CCC3-4425-9AD8-44572092C1C8}" type="parTrans" cxnId="{CA586818-3D5F-4787-8ECD-ABE560566E64}">
      <dgm:prSet/>
      <dgm:spPr/>
      <dgm:t>
        <a:bodyPr/>
        <a:lstStyle/>
        <a:p>
          <a:endParaRPr lang="en-US"/>
        </a:p>
      </dgm:t>
    </dgm:pt>
    <dgm:pt modelId="{CEFB0D65-D4CA-4CCA-8C51-D91389FE2213}" type="sibTrans" cxnId="{CA586818-3D5F-4787-8ECD-ABE560566E64}">
      <dgm:prSet>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en-US"/>
        </a:p>
      </dgm:t>
    </dgm:pt>
    <dgm:pt modelId="{573021BF-B8CC-4076-867B-112E9169BA15}" type="pres">
      <dgm:prSet presAssocID="{661E2FC5-7626-43D6-BEBE-D78041BCBC46}" presName="Name0" presStyleCnt="0">
        <dgm:presLayoutVars>
          <dgm:dir/>
          <dgm:resizeHandles val="exact"/>
        </dgm:presLayoutVars>
      </dgm:prSet>
      <dgm:spPr/>
    </dgm:pt>
    <dgm:pt modelId="{654EA6E1-8F54-4033-95C7-1F8F78C9911C}" type="pres">
      <dgm:prSet presAssocID="{661E2FC5-7626-43D6-BEBE-D78041BCBC46}" presName="vNodes" presStyleCnt="0"/>
      <dgm:spPr/>
    </dgm:pt>
    <dgm:pt modelId="{E80B2AC1-CE48-41B0-A037-DB1864E7A0CB}" type="pres">
      <dgm:prSet presAssocID="{B6C1A0A4-81C6-4291-AE50-A1ED1BD8BDF5}" presName="node" presStyleLbl="node1" presStyleIdx="0" presStyleCnt="4" custScaleX="275930" custLinFactY="158146" custLinFactNeighborX="-6232" custLinFactNeighborY="200000">
        <dgm:presLayoutVars>
          <dgm:bulletEnabled val="1"/>
        </dgm:presLayoutVars>
      </dgm:prSet>
      <dgm:spPr/>
      <dgm:t>
        <a:bodyPr/>
        <a:lstStyle/>
        <a:p>
          <a:endParaRPr lang="en-US"/>
        </a:p>
      </dgm:t>
    </dgm:pt>
    <dgm:pt modelId="{95379446-CF54-4718-8D95-A7EA4382A844}" type="pres">
      <dgm:prSet presAssocID="{A8103AC6-8790-46A9-BE4B-476E66096D41}" presName="spacerT" presStyleCnt="0"/>
      <dgm:spPr/>
    </dgm:pt>
    <dgm:pt modelId="{7C8593CF-1AF8-4D0E-8A73-5B14383B8AD5}" type="pres">
      <dgm:prSet presAssocID="{A8103AC6-8790-46A9-BE4B-476E66096D41}" presName="sibTrans" presStyleLbl="sibTrans2D1" presStyleIdx="0" presStyleCnt="3"/>
      <dgm:spPr/>
      <dgm:t>
        <a:bodyPr/>
        <a:lstStyle/>
        <a:p>
          <a:endParaRPr lang="en-US"/>
        </a:p>
      </dgm:t>
    </dgm:pt>
    <dgm:pt modelId="{B0A6FA48-4AD7-44E2-8B96-BE6FA2729B6B}" type="pres">
      <dgm:prSet presAssocID="{A8103AC6-8790-46A9-BE4B-476E66096D41}" presName="spacerB" presStyleCnt="0"/>
      <dgm:spPr/>
    </dgm:pt>
    <dgm:pt modelId="{2E83B4CF-84DD-4A4D-95BD-9DE4B89430CE}" type="pres">
      <dgm:prSet presAssocID="{BAA38FEB-0687-494B-B3A3-16074542BE51}" presName="node" presStyleLbl="node1" presStyleIdx="1" presStyleCnt="4" custScaleX="275930" custLinFactY="-151871" custLinFactNeighborX="6232" custLinFactNeighborY="-200000">
        <dgm:presLayoutVars>
          <dgm:bulletEnabled val="1"/>
        </dgm:presLayoutVars>
      </dgm:prSet>
      <dgm:spPr/>
      <dgm:t>
        <a:bodyPr/>
        <a:lstStyle/>
        <a:p>
          <a:endParaRPr lang="en-US"/>
        </a:p>
      </dgm:t>
    </dgm:pt>
    <dgm:pt modelId="{71413C06-FB3C-42E1-A819-EC082D969E72}" type="pres">
      <dgm:prSet presAssocID="{66906DEF-761F-4320-97D3-217A079F6D97}" presName="spacerT" presStyleCnt="0"/>
      <dgm:spPr/>
    </dgm:pt>
    <dgm:pt modelId="{85C2B2FB-7581-4E34-865A-7BE4DB81A772}" type="pres">
      <dgm:prSet presAssocID="{66906DEF-761F-4320-97D3-217A079F6D97}" presName="sibTrans" presStyleLbl="sibTrans2D1" presStyleIdx="1" presStyleCnt="3"/>
      <dgm:spPr/>
      <dgm:t>
        <a:bodyPr/>
        <a:lstStyle/>
        <a:p>
          <a:endParaRPr lang="en-US"/>
        </a:p>
      </dgm:t>
    </dgm:pt>
    <dgm:pt modelId="{D0FBB41D-C314-4A29-8C2F-8B396A05A9FC}" type="pres">
      <dgm:prSet presAssocID="{66906DEF-761F-4320-97D3-217A079F6D97}" presName="spacerB" presStyleCnt="0"/>
      <dgm:spPr/>
    </dgm:pt>
    <dgm:pt modelId="{24F77866-2BEC-4286-8D90-FB363529DBF0}" type="pres">
      <dgm:prSet presAssocID="{5E758005-D345-494C-8DA1-076988D600C2}" presName="node" presStyleLbl="node1" presStyleIdx="2" presStyleCnt="4" custScaleX="288393" custLinFactNeighborX="0" custLinFactNeighborY="1266">
        <dgm:presLayoutVars>
          <dgm:bulletEnabled val="1"/>
        </dgm:presLayoutVars>
      </dgm:prSet>
      <dgm:spPr/>
      <dgm:t>
        <a:bodyPr/>
        <a:lstStyle/>
        <a:p>
          <a:endParaRPr lang="en-US"/>
        </a:p>
      </dgm:t>
    </dgm:pt>
    <dgm:pt modelId="{8415D76E-95D7-45BA-87E9-C63030498FF6}" type="pres">
      <dgm:prSet presAssocID="{661E2FC5-7626-43D6-BEBE-D78041BCBC46}" presName="sibTransLast" presStyleLbl="sibTrans2D1" presStyleIdx="2" presStyleCnt="3" custScaleX="147501"/>
      <dgm:spPr/>
      <dgm:t>
        <a:bodyPr/>
        <a:lstStyle/>
        <a:p>
          <a:endParaRPr lang="en-US"/>
        </a:p>
      </dgm:t>
    </dgm:pt>
    <dgm:pt modelId="{07831D74-DC70-4393-90E3-5CBA67E6F272}" type="pres">
      <dgm:prSet presAssocID="{661E2FC5-7626-43D6-BEBE-D78041BCBC46}" presName="connectorText" presStyleLbl="sibTrans2D1" presStyleIdx="2" presStyleCnt="3"/>
      <dgm:spPr/>
      <dgm:t>
        <a:bodyPr/>
        <a:lstStyle/>
        <a:p>
          <a:endParaRPr lang="en-US"/>
        </a:p>
      </dgm:t>
    </dgm:pt>
    <dgm:pt modelId="{4919DD8C-8A63-4B88-A537-3670B262EE8E}" type="pres">
      <dgm:prSet presAssocID="{661E2FC5-7626-43D6-BEBE-D78041BCBC46}" presName="lastNode" presStyleLbl="node1" presStyleIdx="3" presStyleCnt="4">
        <dgm:presLayoutVars>
          <dgm:bulletEnabled val="1"/>
        </dgm:presLayoutVars>
      </dgm:prSet>
      <dgm:spPr/>
      <dgm:t>
        <a:bodyPr/>
        <a:lstStyle/>
        <a:p>
          <a:endParaRPr lang="en-US"/>
        </a:p>
      </dgm:t>
    </dgm:pt>
  </dgm:ptLst>
  <dgm:cxnLst>
    <dgm:cxn modelId="{F0F5944A-7B7E-4A26-8C51-97E69BA2B7E3}" type="presOf" srcId="{BAA38FEB-0687-494B-B3A3-16074542BE51}" destId="{2E83B4CF-84DD-4A4D-95BD-9DE4B89430CE}" srcOrd="0" destOrd="0" presId="urn:microsoft.com/office/officeart/2005/8/layout/equation2"/>
    <dgm:cxn modelId="{50422B8F-895A-4A78-AE0E-DB828FA66D8A}" type="presOf" srcId="{661E2FC5-7626-43D6-BEBE-D78041BCBC46}" destId="{573021BF-B8CC-4076-867B-112E9169BA15}" srcOrd="0" destOrd="0" presId="urn:microsoft.com/office/officeart/2005/8/layout/equation2"/>
    <dgm:cxn modelId="{954B343E-7877-4736-8BB6-8411E0CC121B}" type="presOf" srcId="{CEFB0D65-D4CA-4CCA-8C51-D91389FE2213}" destId="{8415D76E-95D7-45BA-87E9-C63030498FF6}" srcOrd="0" destOrd="0" presId="urn:microsoft.com/office/officeart/2005/8/layout/equation2"/>
    <dgm:cxn modelId="{CA586818-3D5F-4787-8ECD-ABE560566E64}" srcId="{661E2FC5-7626-43D6-BEBE-D78041BCBC46}" destId="{5E758005-D345-494C-8DA1-076988D600C2}" srcOrd="2" destOrd="0" parTransId="{0CBF0998-CCC3-4425-9AD8-44572092C1C8}" sibTransId="{CEFB0D65-D4CA-4CCA-8C51-D91389FE2213}"/>
    <dgm:cxn modelId="{99F8E05F-7C66-48D4-8FAE-E6980AC6512A}" type="presOf" srcId="{B6C1A0A4-81C6-4291-AE50-A1ED1BD8BDF5}" destId="{E80B2AC1-CE48-41B0-A037-DB1864E7A0CB}" srcOrd="0" destOrd="0" presId="urn:microsoft.com/office/officeart/2005/8/layout/equation2"/>
    <dgm:cxn modelId="{C9F897DF-7591-488F-9497-2842FB1DFA03}" type="presOf" srcId="{A8103AC6-8790-46A9-BE4B-476E66096D41}" destId="{7C8593CF-1AF8-4D0E-8A73-5B14383B8AD5}" srcOrd="0" destOrd="0" presId="urn:microsoft.com/office/officeart/2005/8/layout/equation2"/>
    <dgm:cxn modelId="{6A1C2859-DB09-4265-8C44-F9EFDD88EDCF}" type="presOf" srcId="{F2ECD88B-995D-4763-AB8C-ACEF2C00F2A1}" destId="{4919DD8C-8A63-4B88-A537-3670B262EE8E}" srcOrd="0" destOrd="0" presId="urn:microsoft.com/office/officeart/2005/8/layout/equation2"/>
    <dgm:cxn modelId="{1C98C78C-216C-425A-98E6-88AD75643789}" srcId="{661E2FC5-7626-43D6-BEBE-D78041BCBC46}" destId="{B6C1A0A4-81C6-4291-AE50-A1ED1BD8BDF5}" srcOrd="0" destOrd="0" parTransId="{E16A61DA-FAC7-477C-9A20-4CA816AEC145}" sibTransId="{A8103AC6-8790-46A9-BE4B-476E66096D41}"/>
    <dgm:cxn modelId="{BCB6F3D3-BE6B-4B6C-91A0-7A187FC5BB79}" srcId="{661E2FC5-7626-43D6-BEBE-D78041BCBC46}" destId="{F2ECD88B-995D-4763-AB8C-ACEF2C00F2A1}" srcOrd="3" destOrd="0" parTransId="{04CA3FD8-7C89-476A-88DD-AF6E480F8C1E}" sibTransId="{996E0659-268E-4569-839E-F48169709D80}"/>
    <dgm:cxn modelId="{F9FD8BBE-AA2D-4D48-988E-B29969678E77}" type="presOf" srcId="{66906DEF-761F-4320-97D3-217A079F6D97}" destId="{85C2B2FB-7581-4E34-865A-7BE4DB81A772}" srcOrd="0" destOrd="0" presId="urn:microsoft.com/office/officeart/2005/8/layout/equation2"/>
    <dgm:cxn modelId="{A43C06A3-4FE1-4647-860B-457D70B0FEF1}" type="presOf" srcId="{CEFB0D65-D4CA-4CCA-8C51-D91389FE2213}" destId="{07831D74-DC70-4393-90E3-5CBA67E6F272}" srcOrd="1" destOrd="0" presId="urn:microsoft.com/office/officeart/2005/8/layout/equation2"/>
    <dgm:cxn modelId="{5AA1436F-651B-4993-9CDF-1519A58ADB71}" type="presOf" srcId="{5E758005-D345-494C-8DA1-076988D600C2}" destId="{24F77866-2BEC-4286-8D90-FB363529DBF0}" srcOrd="0" destOrd="0" presId="urn:microsoft.com/office/officeart/2005/8/layout/equation2"/>
    <dgm:cxn modelId="{B85EC735-3F61-4C08-BC81-D613F3B41485}" srcId="{661E2FC5-7626-43D6-BEBE-D78041BCBC46}" destId="{BAA38FEB-0687-494B-B3A3-16074542BE51}" srcOrd="1" destOrd="0" parTransId="{7AC41168-5660-4B95-85A3-522EB4EBD18D}" sibTransId="{66906DEF-761F-4320-97D3-217A079F6D97}"/>
    <dgm:cxn modelId="{51E151DD-A9A2-48FD-80E8-6C829454F2AA}" type="presParOf" srcId="{573021BF-B8CC-4076-867B-112E9169BA15}" destId="{654EA6E1-8F54-4033-95C7-1F8F78C9911C}" srcOrd="0" destOrd="0" presId="urn:microsoft.com/office/officeart/2005/8/layout/equation2"/>
    <dgm:cxn modelId="{0ADDCE4E-B128-48FC-936D-24327B1B96B1}" type="presParOf" srcId="{654EA6E1-8F54-4033-95C7-1F8F78C9911C}" destId="{E80B2AC1-CE48-41B0-A037-DB1864E7A0CB}" srcOrd="0" destOrd="0" presId="urn:microsoft.com/office/officeart/2005/8/layout/equation2"/>
    <dgm:cxn modelId="{2D9979C8-5431-4573-8A30-87899D1F97FC}" type="presParOf" srcId="{654EA6E1-8F54-4033-95C7-1F8F78C9911C}" destId="{95379446-CF54-4718-8D95-A7EA4382A844}" srcOrd="1" destOrd="0" presId="urn:microsoft.com/office/officeart/2005/8/layout/equation2"/>
    <dgm:cxn modelId="{DF33D91B-7ECA-464D-822F-04A74335BE71}" type="presParOf" srcId="{654EA6E1-8F54-4033-95C7-1F8F78C9911C}" destId="{7C8593CF-1AF8-4D0E-8A73-5B14383B8AD5}" srcOrd="2" destOrd="0" presId="urn:microsoft.com/office/officeart/2005/8/layout/equation2"/>
    <dgm:cxn modelId="{B26AD3B9-9072-46A4-86A5-E363910FF8D7}" type="presParOf" srcId="{654EA6E1-8F54-4033-95C7-1F8F78C9911C}" destId="{B0A6FA48-4AD7-44E2-8B96-BE6FA2729B6B}" srcOrd="3" destOrd="0" presId="urn:microsoft.com/office/officeart/2005/8/layout/equation2"/>
    <dgm:cxn modelId="{C959BC6F-7369-4AB6-A0AC-724705E29DEC}" type="presParOf" srcId="{654EA6E1-8F54-4033-95C7-1F8F78C9911C}" destId="{2E83B4CF-84DD-4A4D-95BD-9DE4B89430CE}" srcOrd="4" destOrd="0" presId="urn:microsoft.com/office/officeart/2005/8/layout/equation2"/>
    <dgm:cxn modelId="{DF49128B-B80A-4888-8F76-35DF1D127206}" type="presParOf" srcId="{654EA6E1-8F54-4033-95C7-1F8F78C9911C}" destId="{71413C06-FB3C-42E1-A819-EC082D969E72}" srcOrd="5" destOrd="0" presId="urn:microsoft.com/office/officeart/2005/8/layout/equation2"/>
    <dgm:cxn modelId="{849C0BE7-92A9-47D3-A3A3-43D53BC0BC89}" type="presParOf" srcId="{654EA6E1-8F54-4033-95C7-1F8F78C9911C}" destId="{85C2B2FB-7581-4E34-865A-7BE4DB81A772}" srcOrd="6" destOrd="0" presId="urn:microsoft.com/office/officeart/2005/8/layout/equation2"/>
    <dgm:cxn modelId="{02898C6E-1261-4B14-8D57-8C797BC68A51}" type="presParOf" srcId="{654EA6E1-8F54-4033-95C7-1F8F78C9911C}" destId="{D0FBB41D-C314-4A29-8C2F-8B396A05A9FC}" srcOrd="7" destOrd="0" presId="urn:microsoft.com/office/officeart/2005/8/layout/equation2"/>
    <dgm:cxn modelId="{5F395371-7993-459F-AE22-5382A45129A0}" type="presParOf" srcId="{654EA6E1-8F54-4033-95C7-1F8F78C9911C}" destId="{24F77866-2BEC-4286-8D90-FB363529DBF0}" srcOrd="8" destOrd="0" presId="urn:microsoft.com/office/officeart/2005/8/layout/equation2"/>
    <dgm:cxn modelId="{382D9274-2961-4F0F-9774-5CB6DC00D124}" type="presParOf" srcId="{573021BF-B8CC-4076-867B-112E9169BA15}" destId="{8415D76E-95D7-45BA-87E9-C63030498FF6}" srcOrd="1" destOrd="0" presId="urn:microsoft.com/office/officeart/2005/8/layout/equation2"/>
    <dgm:cxn modelId="{4052F7DC-C802-44FC-AF08-FA64640BEBDE}" type="presParOf" srcId="{8415D76E-95D7-45BA-87E9-C63030498FF6}" destId="{07831D74-DC70-4393-90E3-5CBA67E6F272}" srcOrd="0" destOrd="0" presId="urn:microsoft.com/office/officeart/2005/8/layout/equation2"/>
    <dgm:cxn modelId="{A18AF4CA-DE26-4AB9-BEB2-E3E236D5D450}" type="presParOf" srcId="{573021BF-B8CC-4076-867B-112E9169BA15}" destId="{4919DD8C-8A63-4B88-A537-3670B262EE8E}" srcOrd="2" destOrd="0" presId="urn:microsoft.com/office/officeart/2005/8/layout/equati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07ACB9-A6EC-414E-9E15-0F585F8FFEEE}" type="doc">
      <dgm:prSet loTypeId="urn:microsoft.com/office/officeart/2005/8/layout/radial2" loCatId="relationship" qsTypeId="urn:microsoft.com/office/officeart/2005/8/quickstyle/3d4" qsCatId="3D" csTypeId="urn:microsoft.com/office/officeart/2005/8/colors/accent1_2" csCatId="accent1" phldr="1"/>
      <dgm:spPr/>
      <dgm:t>
        <a:bodyPr/>
        <a:lstStyle/>
        <a:p>
          <a:endParaRPr lang="en-US"/>
        </a:p>
      </dgm:t>
    </dgm:pt>
    <dgm:pt modelId="{5F6A40A8-0B6F-4FFB-8A3C-A2D339C37634}">
      <dgm:prSet phldrT="[Text]"/>
      <dgm:spPr/>
      <dgm:t>
        <a:bodyPr/>
        <a:lstStyle/>
        <a:p>
          <a:r>
            <a:rPr lang="en-US" b="1" dirty="0" smtClean="0"/>
            <a:t>Quantify Delays</a:t>
          </a:r>
          <a:endParaRPr lang="en-US" b="1" dirty="0"/>
        </a:p>
      </dgm:t>
    </dgm:pt>
    <dgm:pt modelId="{18234E0D-8E5D-4B6B-87DA-F1F2941F92D1}" type="parTrans" cxnId="{7398627F-0A8F-4E21-81FE-7CD2BB34667E}">
      <dgm:prSet/>
      <dgm:spPr/>
      <dgm:t>
        <a:bodyPr/>
        <a:lstStyle/>
        <a:p>
          <a:endParaRPr lang="en-US"/>
        </a:p>
      </dgm:t>
    </dgm:pt>
    <dgm:pt modelId="{3876CCC3-4F54-4FB3-8B26-492479F7E49E}" type="sibTrans" cxnId="{7398627F-0A8F-4E21-81FE-7CD2BB34667E}">
      <dgm:prSet/>
      <dgm:spPr/>
      <dgm:t>
        <a:bodyPr/>
        <a:lstStyle/>
        <a:p>
          <a:endParaRPr lang="en-US"/>
        </a:p>
      </dgm:t>
    </dgm:pt>
    <dgm:pt modelId="{9C5A3947-0995-4842-A0F1-BEF77486BB88}">
      <dgm:prSet phldrT="[Text]" custT="1"/>
      <dgm:spPr/>
      <dgm:t>
        <a:bodyPr/>
        <a:lstStyle/>
        <a:p>
          <a:r>
            <a:rPr lang="en-US" sz="2000" b="1" dirty="0" smtClean="0"/>
            <a:t>How Much Delay?</a:t>
          </a:r>
          <a:endParaRPr lang="en-US" sz="2000" b="1" dirty="0"/>
        </a:p>
      </dgm:t>
    </dgm:pt>
    <dgm:pt modelId="{B4D9D6D6-0BD2-4ACB-BBF1-4C6A07A504D7}" type="parTrans" cxnId="{5265ECC5-CB8C-4115-8462-08AC481AE03B}">
      <dgm:prSet/>
      <dgm:spPr/>
      <dgm:t>
        <a:bodyPr/>
        <a:lstStyle/>
        <a:p>
          <a:endParaRPr lang="en-US"/>
        </a:p>
      </dgm:t>
    </dgm:pt>
    <dgm:pt modelId="{5553354E-1C75-4A16-A008-9D03A8C3046D}" type="sibTrans" cxnId="{5265ECC5-CB8C-4115-8462-08AC481AE03B}">
      <dgm:prSet/>
      <dgm:spPr/>
      <dgm:t>
        <a:bodyPr/>
        <a:lstStyle/>
        <a:p>
          <a:endParaRPr lang="en-US"/>
        </a:p>
      </dgm:t>
    </dgm:pt>
    <dgm:pt modelId="{346BA86D-727C-4D71-871C-CBEE9C55D3B3}">
      <dgm:prSet phldrT="[Text]"/>
      <dgm:spPr/>
      <dgm:t>
        <a:bodyPr/>
        <a:lstStyle/>
        <a:p>
          <a:r>
            <a:rPr lang="en-US" b="1" dirty="0" smtClean="0"/>
            <a:t>Causal Analysis of Delays</a:t>
          </a:r>
          <a:endParaRPr lang="en-US" b="1" dirty="0"/>
        </a:p>
      </dgm:t>
    </dgm:pt>
    <dgm:pt modelId="{242155E0-BEC9-4D95-AB40-C6E9B2FBA34E}" type="parTrans" cxnId="{2691C3E5-A7D4-40FF-A755-FC4D58451C5D}">
      <dgm:prSet/>
      <dgm:spPr/>
      <dgm:t>
        <a:bodyPr/>
        <a:lstStyle/>
        <a:p>
          <a:endParaRPr lang="en-US"/>
        </a:p>
      </dgm:t>
    </dgm:pt>
    <dgm:pt modelId="{DEB912B6-B6EA-4D98-A256-C747A8145E74}" type="sibTrans" cxnId="{2691C3E5-A7D4-40FF-A755-FC4D58451C5D}">
      <dgm:prSet/>
      <dgm:spPr/>
      <dgm:t>
        <a:bodyPr/>
        <a:lstStyle/>
        <a:p>
          <a:endParaRPr lang="en-US"/>
        </a:p>
      </dgm:t>
    </dgm:pt>
    <dgm:pt modelId="{F86A917F-39ED-4D9C-8D07-8A18EE9A5540}">
      <dgm:prSet phldrT="[Text]" custT="1"/>
      <dgm:spPr/>
      <dgm:t>
        <a:bodyPr/>
        <a:lstStyle/>
        <a:p>
          <a:r>
            <a:rPr lang="en-US" sz="2000" b="1" dirty="0" smtClean="0"/>
            <a:t>Whether causes unavoidable/ Avoidable?</a:t>
          </a:r>
          <a:endParaRPr lang="en-US" sz="2000" b="1" dirty="0"/>
        </a:p>
      </dgm:t>
    </dgm:pt>
    <dgm:pt modelId="{5BDB387B-D81E-4CC9-9510-5E8ED7380B30}" type="parTrans" cxnId="{EE0F0984-B529-4A7E-BD74-C16D234714DF}">
      <dgm:prSet/>
      <dgm:spPr/>
      <dgm:t>
        <a:bodyPr/>
        <a:lstStyle/>
        <a:p>
          <a:endParaRPr lang="en-US"/>
        </a:p>
      </dgm:t>
    </dgm:pt>
    <dgm:pt modelId="{649AC431-6EBC-416A-9CA6-AEC03D162D42}" type="sibTrans" cxnId="{EE0F0984-B529-4A7E-BD74-C16D234714DF}">
      <dgm:prSet/>
      <dgm:spPr/>
      <dgm:t>
        <a:bodyPr/>
        <a:lstStyle/>
        <a:p>
          <a:endParaRPr lang="en-US"/>
        </a:p>
      </dgm:t>
    </dgm:pt>
    <dgm:pt modelId="{EC8D96C8-0736-4764-9192-C6C097EA6058}">
      <dgm:prSet phldrT="[Text]" custT="1"/>
      <dgm:spPr/>
      <dgm:t>
        <a:bodyPr/>
        <a:lstStyle/>
        <a:p>
          <a:r>
            <a:rPr lang="en-US" sz="2000" b="1" dirty="0" smtClean="0"/>
            <a:t>Who is accountable for delay?</a:t>
          </a:r>
          <a:endParaRPr lang="en-US" sz="2000" b="1" dirty="0"/>
        </a:p>
      </dgm:t>
    </dgm:pt>
    <dgm:pt modelId="{81FA3BAF-011E-4B84-BD99-B47F837B9833}" type="parTrans" cxnId="{1A7F0809-2A45-4250-AD90-80A05EAE9C3F}">
      <dgm:prSet/>
      <dgm:spPr/>
      <dgm:t>
        <a:bodyPr/>
        <a:lstStyle/>
        <a:p>
          <a:endParaRPr lang="en-US"/>
        </a:p>
      </dgm:t>
    </dgm:pt>
    <dgm:pt modelId="{A27E2120-7047-4267-BE06-A5D2051E525B}" type="sibTrans" cxnId="{1A7F0809-2A45-4250-AD90-80A05EAE9C3F}">
      <dgm:prSet/>
      <dgm:spPr/>
      <dgm:t>
        <a:bodyPr/>
        <a:lstStyle/>
        <a:p>
          <a:endParaRPr lang="en-US"/>
        </a:p>
      </dgm:t>
    </dgm:pt>
    <dgm:pt modelId="{00CF0FB4-0143-44E6-A952-8C6F26967CFD}">
      <dgm:prSet phldrT="[Text]"/>
      <dgm:spPr/>
      <dgm:t>
        <a:bodyPr/>
        <a:lstStyle/>
        <a:p>
          <a:r>
            <a:rPr lang="en-US" b="1" dirty="0" smtClean="0"/>
            <a:t>Accountability for delay</a:t>
          </a:r>
          <a:endParaRPr lang="en-US" b="1" dirty="0"/>
        </a:p>
      </dgm:t>
    </dgm:pt>
    <dgm:pt modelId="{5197F451-0A13-4D0B-9E44-40D58C3BF238}" type="parTrans" cxnId="{239D8BCE-62AA-4080-A161-F1765CF7C27F}">
      <dgm:prSet/>
      <dgm:spPr/>
      <dgm:t>
        <a:bodyPr/>
        <a:lstStyle/>
        <a:p>
          <a:endParaRPr lang="en-US"/>
        </a:p>
      </dgm:t>
    </dgm:pt>
    <dgm:pt modelId="{9AC95153-3832-4D2E-BC35-9EA343624E1B}" type="sibTrans" cxnId="{239D8BCE-62AA-4080-A161-F1765CF7C27F}">
      <dgm:prSet/>
      <dgm:spPr/>
      <dgm:t>
        <a:bodyPr/>
        <a:lstStyle/>
        <a:p>
          <a:endParaRPr lang="en-US"/>
        </a:p>
      </dgm:t>
    </dgm:pt>
    <dgm:pt modelId="{722F5CE6-17B2-40B3-9E14-BDD57D2AD923}">
      <dgm:prSet phldrT="[Text]" custT="1"/>
      <dgm:spPr/>
      <dgm:t>
        <a:bodyPr/>
        <a:lstStyle/>
        <a:p>
          <a:r>
            <a:rPr lang="en-US" sz="2000" b="1" dirty="0" smtClean="0">
              <a:solidFill>
                <a:srgbClr val="C00000"/>
              </a:solidFill>
            </a:rPr>
            <a:t>Person- </a:t>
          </a:r>
          <a:r>
            <a:rPr lang="en-US" sz="2000" b="1" dirty="0" smtClean="0"/>
            <a:t>Lawyer/Witness/ </a:t>
          </a:r>
          <a:r>
            <a:rPr lang="en-US" sz="2000" b="1" dirty="0" err="1" smtClean="0"/>
            <a:t>Prosecutior</a:t>
          </a:r>
          <a:r>
            <a:rPr lang="en-US" sz="2000" b="1" dirty="0" smtClean="0"/>
            <a:t>/Judge/</a:t>
          </a:r>
          <a:r>
            <a:rPr lang="en-US" sz="2000" b="1" dirty="0" err="1" smtClean="0"/>
            <a:t>Adm</a:t>
          </a:r>
          <a:r>
            <a:rPr lang="en-US" sz="2000" b="1" dirty="0" smtClean="0"/>
            <a:t> Personnel/Police/etc.</a:t>
          </a:r>
          <a:endParaRPr lang="en-US" sz="2000" b="1" dirty="0"/>
        </a:p>
      </dgm:t>
    </dgm:pt>
    <dgm:pt modelId="{67E703CA-DD82-472F-98C8-16332D4C926E}" type="parTrans" cxnId="{C25C5171-F1DD-4E57-B58A-CA5F4416D8B0}">
      <dgm:prSet/>
      <dgm:spPr/>
      <dgm:t>
        <a:bodyPr/>
        <a:lstStyle/>
        <a:p>
          <a:endParaRPr lang="en-US"/>
        </a:p>
      </dgm:t>
    </dgm:pt>
    <dgm:pt modelId="{A3376194-6CF3-418E-82DF-5E867A6544AF}" type="sibTrans" cxnId="{C25C5171-F1DD-4E57-B58A-CA5F4416D8B0}">
      <dgm:prSet/>
      <dgm:spPr/>
      <dgm:t>
        <a:bodyPr/>
        <a:lstStyle/>
        <a:p>
          <a:endParaRPr lang="en-US"/>
        </a:p>
      </dgm:t>
    </dgm:pt>
    <dgm:pt modelId="{6DCE47F7-85E1-4F9F-A7DB-2F1E2DBF1FE1}">
      <dgm:prSet phldrT="[Text]" custT="1"/>
      <dgm:spPr/>
      <dgm:t>
        <a:bodyPr/>
        <a:lstStyle/>
        <a:p>
          <a:r>
            <a:rPr lang="en-US" sz="2000" b="1" dirty="0" smtClean="0">
              <a:solidFill>
                <a:srgbClr val="C00000"/>
              </a:solidFill>
            </a:rPr>
            <a:t>Situation</a:t>
          </a:r>
          <a:endParaRPr lang="en-US" sz="2000" b="1" dirty="0">
            <a:solidFill>
              <a:srgbClr val="C00000"/>
            </a:solidFill>
          </a:endParaRPr>
        </a:p>
      </dgm:t>
    </dgm:pt>
    <dgm:pt modelId="{398F330A-B5DD-4899-87B6-DE71BC38260F}" type="parTrans" cxnId="{3E69A983-ED55-4561-AD62-5F2110DD66BF}">
      <dgm:prSet/>
      <dgm:spPr/>
      <dgm:t>
        <a:bodyPr/>
        <a:lstStyle/>
        <a:p>
          <a:endParaRPr lang="en-US"/>
        </a:p>
      </dgm:t>
    </dgm:pt>
    <dgm:pt modelId="{1E0D1601-9DA2-4506-AFF1-C8B0654B3BC8}" type="sibTrans" cxnId="{3E69A983-ED55-4561-AD62-5F2110DD66BF}">
      <dgm:prSet/>
      <dgm:spPr/>
      <dgm:t>
        <a:bodyPr/>
        <a:lstStyle/>
        <a:p>
          <a:endParaRPr lang="en-US"/>
        </a:p>
      </dgm:t>
    </dgm:pt>
    <dgm:pt modelId="{481FF4E0-E670-4B01-810E-F178CA52F60A}">
      <dgm:prSet phldrT="[Text]" custT="1"/>
      <dgm:spPr/>
      <dgm:t>
        <a:bodyPr/>
        <a:lstStyle/>
        <a:p>
          <a:endParaRPr lang="en-US" sz="2000" b="1" dirty="0"/>
        </a:p>
      </dgm:t>
    </dgm:pt>
    <dgm:pt modelId="{AE8C1E0C-21A9-478D-8E67-E2CB646FFDC2}" type="parTrans" cxnId="{4E8C7F6B-6100-4994-869E-3A18320CE146}">
      <dgm:prSet/>
      <dgm:spPr/>
      <dgm:t>
        <a:bodyPr/>
        <a:lstStyle/>
        <a:p>
          <a:endParaRPr lang="en-US"/>
        </a:p>
      </dgm:t>
    </dgm:pt>
    <dgm:pt modelId="{E11EDCC8-AD38-4B93-848F-1E68FC876154}" type="sibTrans" cxnId="{4E8C7F6B-6100-4994-869E-3A18320CE146}">
      <dgm:prSet/>
      <dgm:spPr/>
      <dgm:t>
        <a:bodyPr/>
        <a:lstStyle/>
        <a:p>
          <a:endParaRPr lang="en-US"/>
        </a:p>
      </dgm:t>
    </dgm:pt>
    <dgm:pt modelId="{2CB5F5CB-ED07-4407-B850-2C843E7F783B}">
      <dgm:prSet phldrT="[Text]" custT="1"/>
      <dgm:spPr/>
      <dgm:t>
        <a:bodyPr/>
        <a:lstStyle/>
        <a:p>
          <a:endParaRPr lang="en-US" sz="2000" b="1" dirty="0"/>
        </a:p>
      </dgm:t>
    </dgm:pt>
    <dgm:pt modelId="{53F0F9EB-FC10-4CCB-903E-D5E37C62D89B}" type="parTrans" cxnId="{A6D38837-8C1B-4F3E-90C3-1567C1159B0F}">
      <dgm:prSet/>
      <dgm:spPr/>
      <dgm:t>
        <a:bodyPr/>
        <a:lstStyle/>
        <a:p>
          <a:endParaRPr lang="en-US"/>
        </a:p>
      </dgm:t>
    </dgm:pt>
    <dgm:pt modelId="{ED8FC81A-2C9A-43C7-9958-9751CF120500}" type="sibTrans" cxnId="{A6D38837-8C1B-4F3E-90C3-1567C1159B0F}">
      <dgm:prSet/>
      <dgm:spPr/>
      <dgm:t>
        <a:bodyPr/>
        <a:lstStyle/>
        <a:p>
          <a:endParaRPr lang="en-US"/>
        </a:p>
      </dgm:t>
    </dgm:pt>
    <dgm:pt modelId="{7AFC4101-982D-495A-9329-542FA35AC3C2}">
      <dgm:prSet phldrT="[Text]" custT="1"/>
      <dgm:spPr/>
      <dgm:t>
        <a:bodyPr/>
        <a:lstStyle/>
        <a:p>
          <a:r>
            <a:rPr lang="en-US" sz="2000" b="1" dirty="0" smtClean="0"/>
            <a:t>Why Delay?</a:t>
          </a:r>
          <a:endParaRPr lang="en-US" sz="2000" b="1" dirty="0"/>
        </a:p>
      </dgm:t>
    </dgm:pt>
    <dgm:pt modelId="{DCBD0B67-77E7-42CF-BA1D-2B90F9B003FE}" type="parTrans" cxnId="{A94BE751-977D-4E5C-B73A-CE4031B86714}">
      <dgm:prSet/>
      <dgm:spPr/>
      <dgm:t>
        <a:bodyPr/>
        <a:lstStyle/>
        <a:p>
          <a:endParaRPr lang="en-US"/>
        </a:p>
      </dgm:t>
    </dgm:pt>
    <dgm:pt modelId="{3EFDAC2A-8171-4158-8C47-F8EC29330666}" type="sibTrans" cxnId="{A94BE751-977D-4E5C-B73A-CE4031B86714}">
      <dgm:prSet/>
      <dgm:spPr/>
      <dgm:t>
        <a:bodyPr/>
        <a:lstStyle/>
        <a:p>
          <a:endParaRPr lang="en-US"/>
        </a:p>
      </dgm:t>
    </dgm:pt>
    <dgm:pt modelId="{09B1F3CA-1A04-478E-B832-7CE2A5D5C1EC}" type="pres">
      <dgm:prSet presAssocID="{F807ACB9-A6EC-414E-9E15-0F585F8FFEEE}" presName="composite" presStyleCnt="0">
        <dgm:presLayoutVars>
          <dgm:chMax val="5"/>
          <dgm:dir/>
          <dgm:animLvl val="ctr"/>
          <dgm:resizeHandles val="exact"/>
        </dgm:presLayoutVars>
      </dgm:prSet>
      <dgm:spPr/>
      <dgm:t>
        <a:bodyPr/>
        <a:lstStyle/>
        <a:p>
          <a:endParaRPr lang="en-US"/>
        </a:p>
      </dgm:t>
    </dgm:pt>
    <dgm:pt modelId="{FCE543AD-C98A-42D1-B659-F9D6B704314F}" type="pres">
      <dgm:prSet presAssocID="{F807ACB9-A6EC-414E-9E15-0F585F8FFEEE}" presName="cycle" presStyleCnt="0"/>
      <dgm:spPr/>
    </dgm:pt>
    <dgm:pt modelId="{A51F1D5B-4858-447F-8D39-063D9D437719}" type="pres">
      <dgm:prSet presAssocID="{F807ACB9-A6EC-414E-9E15-0F585F8FFEEE}" presName="centerShape" presStyleCnt="0"/>
      <dgm:spPr/>
    </dgm:pt>
    <dgm:pt modelId="{92C75172-2F2D-4150-A8DE-B747C51D62FA}" type="pres">
      <dgm:prSet presAssocID="{F807ACB9-A6EC-414E-9E15-0F585F8FFEEE}" presName="connSite" presStyleLbl="node1" presStyleIdx="0" presStyleCnt="4"/>
      <dgm:spPr/>
    </dgm:pt>
    <dgm:pt modelId="{2A22B797-BF22-45B4-9BAC-D2D68985C10F}" type="pres">
      <dgm:prSet presAssocID="{F807ACB9-A6EC-414E-9E15-0F585F8FFEEE}" presName="visible" presStyleLbl="node1" presStyleIdx="0" presStyleCnt="4"/>
      <dgm:spPr>
        <a:blipFill rotWithShape="0">
          <a:blip xmlns:r="http://schemas.openxmlformats.org/officeDocument/2006/relationships" r:embed="rId1"/>
          <a:stretch>
            <a:fillRect/>
          </a:stretch>
        </a:blipFill>
      </dgm:spPr>
    </dgm:pt>
    <dgm:pt modelId="{38A2CC8F-38BB-41B1-A2C5-195D26332622}" type="pres">
      <dgm:prSet presAssocID="{18234E0D-8E5D-4B6B-87DA-F1F2941F92D1}" presName="Name25" presStyleLbl="parChTrans1D1" presStyleIdx="0" presStyleCnt="3"/>
      <dgm:spPr/>
      <dgm:t>
        <a:bodyPr/>
        <a:lstStyle/>
        <a:p>
          <a:endParaRPr lang="en-US"/>
        </a:p>
      </dgm:t>
    </dgm:pt>
    <dgm:pt modelId="{A0775BEA-63DE-4A30-9812-3AB35C1F86E0}" type="pres">
      <dgm:prSet presAssocID="{5F6A40A8-0B6F-4FFB-8A3C-A2D339C37634}" presName="node" presStyleCnt="0"/>
      <dgm:spPr/>
    </dgm:pt>
    <dgm:pt modelId="{B8F89F37-B768-43F2-913C-D470D581886C}" type="pres">
      <dgm:prSet presAssocID="{5F6A40A8-0B6F-4FFB-8A3C-A2D339C37634}" presName="parentNode" presStyleLbl="node1" presStyleIdx="1" presStyleCnt="4">
        <dgm:presLayoutVars>
          <dgm:chMax val="1"/>
          <dgm:bulletEnabled val="1"/>
        </dgm:presLayoutVars>
      </dgm:prSet>
      <dgm:spPr/>
      <dgm:t>
        <a:bodyPr/>
        <a:lstStyle/>
        <a:p>
          <a:endParaRPr lang="en-US"/>
        </a:p>
      </dgm:t>
    </dgm:pt>
    <dgm:pt modelId="{F82837B5-837B-4DB2-A3EE-36EB69172F61}" type="pres">
      <dgm:prSet presAssocID="{5F6A40A8-0B6F-4FFB-8A3C-A2D339C37634}" presName="childNode" presStyleLbl="revTx" presStyleIdx="0" presStyleCnt="3">
        <dgm:presLayoutVars>
          <dgm:bulletEnabled val="1"/>
        </dgm:presLayoutVars>
      </dgm:prSet>
      <dgm:spPr/>
      <dgm:t>
        <a:bodyPr/>
        <a:lstStyle/>
        <a:p>
          <a:endParaRPr lang="en-US"/>
        </a:p>
      </dgm:t>
    </dgm:pt>
    <dgm:pt modelId="{F4DAC5D5-E8E5-463A-8C0B-8F84ED6ED794}" type="pres">
      <dgm:prSet presAssocID="{242155E0-BEC9-4D95-AB40-C6E9B2FBA34E}" presName="Name25" presStyleLbl="parChTrans1D1" presStyleIdx="1" presStyleCnt="3"/>
      <dgm:spPr/>
      <dgm:t>
        <a:bodyPr/>
        <a:lstStyle/>
        <a:p>
          <a:endParaRPr lang="en-US"/>
        </a:p>
      </dgm:t>
    </dgm:pt>
    <dgm:pt modelId="{3E1072EA-5A10-4DC0-A39A-93FAE85A743B}" type="pres">
      <dgm:prSet presAssocID="{346BA86D-727C-4D71-871C-CBEE9C55D3B3}" presName="node" presStyleCnt="0"/>
      <dgm:spPr/>
    </dgm:pt>
    <dgm:pt modelId="{4A6B0977-84FA-4049-BC2F-452D83A9E2B6}" type="pres">
      <dgm:prSet presAssocID="{346BA86D-727C-4D71-871C-CBEE9C55D3B3}" presName="parentNode" presStyleLbl="node1" presStyleIdx="2" presStyleCnt="4" custScaleX="119580">
        <dgm:presLayoutVars>
          <dgm:chMax val="1"/>
          <dgm:bulletEnabled val="1"/>
        </dgm:presLayoutVars>
      </dgm:prSet>
      <dgm:spPr/>
      <dgm:t>
        <a:bodyPr/>
        <a:lstStyle/>
        <a:p>
          <a:endParaRPr lang="en-US"/>
        </a:p>
      </dgm:t>
    </dgm:pt>
    <dgm:pt modelId="{0C1D6B11-0E12-4DA2-96BC-231CF4E27763}" type="pres">
      <dgm:prSet presAssocID="{346BA86D-727C-4D71-871C-CBEE9C55D3B3}" presName="childNode" presStyleLbl="revTx" presStyleIdx="1" presStyleCnt="3">
        <dgm:presLayoutVars>
          <dgm:bulletEnabled val="1"/>
        </dgm:presLayoutVars>
      </dgm:prSet>
      <dgm:spPr/>
      <dgm:t>
        <a:bodyPr/>
        <a:lstStyle/>
        <a:p>
          <a:endParaRPr lang="en-US"/>
        </a:p>
      </dgm:t>
    </dgm:pt>
    <dgm:pt modelId="{E9691161-7C97-4953-95AF-325E8CB588A1}" type="pres">
      <dgm:prSet presAssocID="{5197F451-0A13-4D0B-9E44-40D58C3BF238}" presName="Name25" presStyleLbl="parChTrans1D1" presStyleIdx="2" presStyleCnt="3"/>
      <dgm:spPr/>
      <dgm:t>
        <a:bodyPr/>
        <a:lstStyle/>
        <a:p>
          <a:endParaRPr lang="en-US"/>
        </a:p>
      </dgm:t>
    </dgm:pt>
    <dgm:pt modelId="{D36FFB81-8793-4F91-A983-D329D5DC113F}" type="pres">
      <dgm:prSet presAssocID="{00CF0FB4-0143-44E6-A952-8C6F26967CFD}" presName="node" presStyleCnt="0"/>
      <dgm:spPr/>
    </dgm:pt>
    <dgm:pt modelId="{ED0A096D-389E-44D0-B611-AEC0D86A5E2C}" type="pres">
      <dgm:prSet presAssocID="{00CF0FB4-0143-44E6-A952-8C6F26967CFD}" presName="parentNode" presStyleLbl="node1" presStyleIdx="3" presStyleCnt="4" custScaleX="121823" custScaleY="141649" custLinFactNeighborX="22463" custLinFactNeighborY="-574">
        <dgm:presLayoutVars>
          <dgm:chMax val="1"/>
          <dgm:bulletEnabled val="1"/>
        </dgm:presLayoutVars>
      </dgm:prSet>
      <dgm:spPr/>
      <dgm:t>
        <a:bodyPr/>
        <a:lstStyle/>
        <a:p>
          <a:endParaRPr lang="en-US"/>
        </a:p>
      </dgm:t>
    </dgm:pt>
    <dgm:pt modelId="{AA8BADF7-4C7B-47A9-BCA7-0824221F8EB7}" type="pres">
      <dgm:prSet presAssocID="{00CF0FB4-0143-44E6-A952-8C6F26967CFD}" presName="childNode" presStyleLbl="revTx" presStyleIdx="2" presStyleCnt="3">
        <dgm:presLayoutVars>
          <dgm:bulletEnabled val="1"/>
        </dgm:presLayoutVars>
      </dgm:prSet>
      <dgm:spPr/>
      <dgm:t>
        <a:bodyPr/>
        <a:lstStyle/>
        <a:p>
          <a:endParaRPr lang="en-US"/>
        </a:p>
      </dgm:t>
    </dgm:pt>
  </dgm:ptLst>
  <dgm:cxnLst>
    <dgm:cxn modelId="{A26D5011-3CD7-4DDF-92FC-3C466D0F0C24}" type="presOf" srcId="{5F6A40A8-0B6F-4FFB-8A3C-A2D339C37634}" destId="{B8F89F37-B768-43F2-913C-D470D581886C}" srcOrd="0" destOrd="0" presId="urn:microsoft.com/office/officeart/2005/8/layout/radial2"/>
    <dgm:cxn modelId="{1A7F0809-2A45-4250-AD90-80A05EAE9C3F}" srcId="{346BA86D-727C-4D71-871C-CBEE9C55D3B3}" destId="{EC8D96C8-0736-4764-9192-C6C097EA6058}" srcOrd="2" destOrd="0" parTransId="{81FA3BAF-011E-4B84-BD99-B47F837B9833}" sibTransId="{A27E2120-7047-4267-BE06-A5D2051E525B}"/>
    <dgm:cxn modelId="{43147E90-4479-4AB0-9CC1-6D5FAB822BB1}" type="presOf" srcId="{6DCE47F7-85E1-4F9F-A7DB-2F1E2DBF1FE1}" destId="{AA8BADF7-4C7B-47A9-BCA7-0824221F8EB7}" srcOrd="0" destOrd="1" presId="urn:microsoft.com/office/officeart/2005/8/layout/radial2"/>
    <dgm:cxn modelId="{A94BE751-977D-4E5C-B73A-CE4031B86714}" srcId="{5F6A40A8-0B6F-4FFB-8A3C-A2D339C37634}" destId="{7AFC4101-982D-495A-9329-542FA35AC3C2}" srcOrd="1" destOrd="0" parTransId="{DCBD0B67-77E7-42CF-BA1D-2B90F9B003FE}" sibTransId="{3EFDAC2A-8171-4158-8C47-F8EC29330666}"/>
    <dgm:cxn modelId="{E75482E1-04AE-49E9-9F80-833DCFC3AF22}" type="presOf" srcId="{242155E0-BEC9-4D95-AB40-C6E9B2FBA34E}" destId="{F4DAC5D5-E8E5-463A-8C0B-8F84ED6ED794}" srcOrd="0" destOrd="0" presId="urn:microsoft.com/office/officeart/2005/8/layout/radial2"/>
    <dgm:cxn modelId="{05C2653F-70C0-4D22-BBD5-0051E95BC4A5}" type="presOf" srcId="{2CB5F5CB-ED07-4407-B850-2C843E7F783B}" destId="{0C1D6B11-0E12-4DA2-96BC-231CF4E27763}" srcOrd="0" destOrd="1" presId="urn:microsoft.com/office/officeart/2005/8/layout/radial2"/>
    <dgm:cxn modelId="{21BF797E-5CAE-4DA1-938B-AA05DCDD3010}" type="presOf" srcId="{5197F451-0A13-4D0B-9E44-40D58C3BF238}" destId="{E9691161-7C97-4953-95AF-325E8CB588A1}" srcOrd="0" destOrd="0" presId="urn:microsoft.com/office/officeart/2005/8/layout/radial2"/>
    <dgm:cxn modelId="{4E7184D2-E253-4FDC-AF08-95BEAC8069F5}" type="presOf" srcId="{9C5A3947-0995-4842-A0F1-BEF77486BB88}" destId="{F82837B5-837B-4DB2-A3EE-36EB69172F61}" srcOrd="0" destOrd="0" presId="urn:microsoft.com/office/officeart/2005/8/layout/radial2"/>
    <dgm:cxn modelId="{84052210-D6FD-4795-BF46-FFB669698833}" type="presOf" srcId="{7AFC4101-982D-495A-9329-542FA35AC3C2}" destId="{F82837B5-837B-4DB2-A3EE-36EB69172F61}" srcOrd="0" destOrd="1" presId="urn:microsoft.com/office/officeart/2005/8/layout/radial2"/>
    <dgm:cxn modelId="{4E8C7F6B-6100-4994-869E-3A18320CE146}" srcId="{346BA86D-727C-4D71-871C-CBEE9C55D3B3}" destId="{481FF4E0-E670-4B01-810E-F178CA52F60A}" srcOrd="3" destOrd="0" parTransId="{AE8C1E0C-21A9-478D-8E67-E2CB646FFDC2}" sibTransId="{E11EDCC8-AD38-4B93-848F-1E68FC876154}"/>
    <dgm:cxn modelId="{239D8BCE-62AA-4080-A161-F1765CF7C27F}" srcId="{F807ACB9-A6EC-414E-9E15-0F585F8FFEEE}" destId="{00CF0FB4-0143-44E6-A952-8C6F26967CFD}" srcOrd="2" destOrd="0" parTransId="{5197F451-0A13-4D0B-9E44-40D58C3BF238}" sibTransId="{9AC95153-3832-4D2E-BC35-9EA343624E1B}"/>
    <dgm:cxn modelId="{EAB5E430-69E0-46F7-BC07-89E253C88EED}" type="presOf" srcId="{00CF0FB4-0143-44E6-A952-8C6F26967CFD}" destId="{ED0A096D-389E-44D0-B611-AEC0D86A5E2C}" srcOrd="0" destOrd="0" presId="urn:microsoft.com/office/officeart/2005/8/layout/radial2"/>
    <dgm:cxn modelId="{C25C5171-F1DD-4E57-B58A-CA5F4416D8B0}" srcId="{00CF0FB4-0143-44E6-A952-8C6F26967CFD}" destId="{722F5CE6-17B2-40B3-9E14-BDD57D2AD923}" srcOrd="0" destOrd="0" parTransId="{67E703CA-DD82-472F-98C8-16332D4C926E}" sibTransId="{A3376194-6CF3-418E-82DF-5E867A6544AF}"/>
    <dgm:cxn modelId="{7398627F-0A8F-4E21-81FE-7CD2BB34667E}" srcId="{F807ACB9-A6EC-414E-9E15-0F585F8FFEEE}" destId="{5F6A40A8-0B6F-4FFB-8A3C-A2D339C37634}" srcOrd="0" destOrd="0" parTransId="{18234E0D-8E5D-4B6B-87DA-F1F2941F92D1}" sibTransId="{3876CCC3-4F54-4FB3-8B26-492479F7E49E}"/>
    <dgm:cxn modelId="{9B8BA82E-15CB-4C8D-BB85-DE332C5896FD}" type="presOf" srcId="{481FF4E0-E670-4B01-810E-F178CA52F60A}" destId="{0C1D6B11-0E12-4DA2-96BC-231CF4E27763}" srcOrd="0" destOrd="3" presId="urn:microsoft.com/office/officeart/2005/8/layout/radial2"/>
    <dgm:cxn modelId="{2691C3E5-A7D4-40FF-A755-FC4D58451C5D}" srcId="{F807ACB9-A6EC-414E-9E15-0F585F8FFEEE}" destId="{346BA86D-727C-4D71-871C-CBEE9C55D3B3}" srcOrd="1" destOrd="0" parTransId="{242155E0-BEC9-4D95-AB40-C6E9B2FBA34E}" sibTransId="{DEB912B6-B6EA-4D98-A256-C747A8145E74}"/>
    <dgm:cxn modelId="{2F01F957-0CDC-4751-8B45-93835048713E}" type="presOf" srcId="{18234E0D-8E5D-4B6B-87DA-F1F2941F92D1}" destId="{38A2CC8F-38BB-41B1-A2C5-195D26332622}" srcOrd="0" destOrd="0" presId="urn:microsoft.com/office/officeart/2005/8/layout/radial2"/>
    <dgm:cxn modelId="{896B6E63-DBED-4900-A17D-47C82CF6D38F}" type="presOf" srcId="{F86A917F-39ED-4D9C-8D07-8A18EE9A5540}" destId="{0C1D6B11-0E12-4DA2-96BC-231CF4E27763}" srcOrd="0" destOrd="0" presId="urn:microsoft.com/office/officeart/2005/8/layout/radial2"/>
    <dgm:cxn modelId="{CA1DBC5E-E6E7-4CC0-9D4A-5E4986834AC6}" type="presOf" srcId="{722F5CE6-17B2-40B3-9E14-BDD57D2AD923}" destId="{AA8BADF7-4C7B-47A9-BCA7-0824221F8EB7}" srcOrd="0" destOrd="0" presId="urn:microsoft.com/office/officeart/2005/8/layout/radial2"/>
    <dgm:cxn modelId="{3E69A983-ED55-4561-AD62-5F2110DD66BF}" srcId="{00CF0FB4-0143-44E6-A952-8C6F26967CFD}" destId="{6DCE47F7-85E1-4F9F-A7DB-2F1E2DBF1FE1}" srcOrd="1" destOrd="0" parTransId="{398F330A-B5DD-4899-87B6-DE71BC38260F}" sibTransId="{1E0D1601-9DA2-4506-AFF1-C8B0654B3BC8}"/>
    <dgm:cxn modelId="{5265ECC5-CB8C-4115-8462-08AC481AE03B}" srcId="{5F6A40A8-0B6F-4FFB-8A3C-A2D339C37634}" destId="{9C5A3947-0995-4842-A0F1-BEF77486BB88}" srcOrd="0" destOrd="0" parTransId="{B4D9D6D6-0BD2-4ACB-BBF1-4C6A07A504D7}" sibTransId="{5553354E-1C75-4A16-A008-9D03A8C3046D}"/>
    <dgm:cxn modelId="{C07C8E99-3184-4EF0-BE55-0B92375CB8FA}" type="presOf" srcId="{346BA86D-727C-4D71-871C-CBEE9C55D3B3}" destId="{4A6B0977-84FA-4049-BC2F-452D83A9E2B6}" srcOrd="0" destOrd="0" presId="urn:microsoft.com/office/officeart/2005/8/layout/radial2"/>
    <dgm:cxn modelId="{EE0F0984-B529-4A7E-BD74-C16D234714DF}" srcId="{346BA86D-727C-4D71-871C-CBEE9C55D3B3}" destId="{F86A917F-39ED-4D9C-8D07-8A18EE9A5540}" srcOrd="0" destOrd="0" parTransId="{5BDB387B-D81E-4CC9-9510-5E8ED7380B30}" sibTransId="{649AC431-6EBC-416A-9CA6-AEC03D162D42}"/>
    <dgm:cxn modelId="{83D08271-00B0-4145-A372-3E8346EF5DFB}" type="presOf" srcId="{F807ACB9-A6EC-414E-9E15-0F585F8FFEEE}" destId="{09B1F3CA-1A04-478E-B832-7CE2A5D5C1EC}" srcOrd="0" destOrd="0" presId="urn:microsoft.com/office/officeart/2005/8/layout/radial2"/>
    <dgm:cxn modelId="{A6D38837-8C1B-4F3E-90C3-1567C1159B0F}" srcId="{346BA86D-727C-4D71-871C-CBEE9C55D3B3}" destId="{2CB5F5CB-ED07-4407-B850-2C843E7F783B}" srcOrd="1" destOrd="0" parTransId="{53F0F9EB-FC10-4CCB-903E-D5E37C62D89B}" sibTransId="{ED8FC81A-2C9A-43C7-9958-9751CF120500}"/>
    <dgm:cxn modelId="{F687F14F-6304-4801-A212-96E82EDDEAAD}" type="presOf" srcId="{EC8D96C8-0736-4764-9192-C6C097EA6058}" destId="{0C1D6B11-0E12-4DA2-96BC-231CF4E27763}" srcOrd="0" destOrd="2" presId="urn:microsoft.com/office/officeart/2005/8/layout/radial2"/>
    <dgm:cxn modelId="{C9E5FBA3-12D5-40CD-8463-F338EFD819A5}" type="presParOf" srcId="{09B1F3CA-1A04-478E-B832-7CE2A5D5C1EC}" destId="{FCE543AD-C98A-42D1-B659-F9D6B704314F}" srcOrd="0" destOrd="0" presId="urn:microsoft.com/office/officeart/2005/8/layout/radial2"/>
    <dgm:cxn modelId="{32E282AD-4077-4D5E-A0AB-DFDD4BA890C7}" type="presParOf" srcId="{FCE543AD-C98A-42D1-B659-F9D6B704314F}" destId="{A51F1D5B-4858-447F-8D39-063D9D437719}" srcOrd="0" destOrd="0" presId="urn:microsoft.com/office/officeart/2005/8/layout/radial2"/>
    <dgm:cxn modelId="{583C98E9-2678-48F9-994E-741E45757B4F}" type="presParOf" srcId="{A51F1D5B-4858-447F-8D39-063D9D437719}" destId="{92C75172-2F2D-4150-A8DE-B747C51D62FA}" srcOrd="0" destOrd="0" presId="urn:microsoft.com/office/officeart/2005/8/layout/radial2"/>
    <dgm:cxn modelId="{58361B6B-5B87-4A0F-A95A-DD9CBE5EC236}" type="presParOf" srcId="{A51F1D5B-4858-447F-8D39-063D9D437719}" destId="{2A22B797-BF22-45B4-9BAC-D2D68985C10F}" srcOrd="1" destOrd="0" presId="urn:microsoft.com/office/officeart/2005/8/layout/radial2"/>
    <dgm:cxn modelId="{C424227C-19A5-4AD8-B14A-A9A4709DA42F}" type="presParOf" srcId="{FCE543AD-C98A-42D1-B659-F9D6B704314F}" destId="{38A2CC8F-38BB-41B1-A2C5-195D26332622}" srcOrd="1" destOrd="0" presId="urn:microsoft.com/office/officeart/2005/8/layout/radial2"/>
    <dgm:cxn modelId="{250054FA-8E04-40BB-B9AC-1D1C652E6BD0}" type="presParOf" srcId="{FCE543AD-C98A-42D1-B659-F9D6B704314F}" destId="{A0775BEA-63DE-4A30-9812-3AB35C1F86E0}" srcOrd="2" destOrd="0" presId="urn:microsoft.com/office/officeart/2005/8/layout/radial2"/>
    <dgm:cxn modelId="{57668D08-C626-4E45-A95A-B38CEA6492E9}" type="presParOf" srcId="{A0775BEA-63DE-4A30-9812-3AB35C1F86E0}" destId="{B8F89F37-B768-43F2-913C-D470D581886C}" srcOrd="0" destOrd="0" presId="urn:microsoft.com/office/officeart/2005/8/layout/radial2"/>
    <dgm:cxn modelId="{EB35E7B4-6F6F-42A4-8C0D-03CE76D47EB7}" type="presParOf" srcId="{A0775BEA-63DE-4A30-9812-3AB35C1F86E0}" destId="{F82837B5-837B-4DB2-A3EE-36EB69172F61}" srcOrd="1" destOrd="0" presId="urn:microsoft.com/office/officeart/2005/8/layout/radial2"/>
    <dgm:cxn modelId="{023CAF4F-FBFE-481C-8FAD-B8E19BC5C7A4}" type="presParOf" srcId="{FCE543AD-C98A-42D1-B659-F9D6B704314F}" destId="{F4DAC5D5-E8E5-463A-8C0B-8F84ED6ED794}" srcOrd="3" destOrd="0" presId="urn:microsoft.com/office/officeart/2005/8/layout/radial2"/>
    <dgm:cxn modelId="{BB9BBEEF-0BEE-41EE-A8A2-60ACB69DC02C}" type="presParOf" srcId="{FCE543AD-C98A-42D1-B659-F9D6B704314F}" destId="{3E1072EA-5A10-4DC0-A39A-93FAE85A743B}" srcOrd="4" destOrd="0" presId="urn:microsoft.com/office/officeart/2005/8/layout/radial2"/>
    <dgm:cxn modelId="{A858AE15-81AF-4B85-996D-94AF8B3E0E70}" type="presParOf" srcId="{3E1072EA-5A10-4DC0-A39A-93FAE85A743B}" destId="{4A6B0977-84FA-4049-BC2F-452D83A9E2B6}" srcOrd="0" destOrd="0" presId="urn:microsoft.com/office/officeart/2005/8/layout/radial2"/>
    <dgm:cxn modelId="{C7CEAE0D-0A8D-47E2-B1C9-1C1418CFB312}" type="presParOf" srcId="{3E1072EA-5A10-4DC0-A39A-93FAE85A743B}" destId="{0C1D6B11-0E12-4DA2-96BC-231CF4E27763}" srcOrd="1" destOrd="0" presId="urn:microsoft.com/office/officeart/2005/8/layout/radial2"/>
    <dgm:cxn modelId="{6B6C8B31-3C8E-448C-A662-877B01FCE01B}" type="presParOf" srcId="{FCE543AD-C98A-42D1-B659-F9D6B704314F}" destId="{E9691161-7C97-4953-95AF-325E8CB588A1}" srcOrd="5" destOrd="0" presId="urn:microsoft.com/office/officeart/2005/8/layout/radial2"/>
    <dgm:cxn modelId="{803FEA20-FFEE-4165-90D5-C7D815C01032}" type="presParOf" srcId="{FCE543AD-C98A-42D1-B659-F9D6B704314F}" destId="{D36FFB81-8793-4F91-A983-D329D5DC113F}" srcOrd="6" destOrd="0" presId="urn:microsoft.com/office/officeart/2005/8/layout/radial2"/>
    <dgm:cxn modelId="{3DE0A2FB-48C1-4B37-93C6-68E33254E9C3}" type="presParOf" srcId="{D36FFB81-8793-4F91-A983-D329D5DC113F}" destId="{ED0A096D-389E-44D0-B611-AEC0D86A5E2C}" srcOrd="0" destOrd="0" presId="urn:microsoft.com/office/officeart/2005/8/layout/radial2"/>
    <dgm:cxn modelId="{2BE60055-F3DC-4960-8A19-CC61C61A6669}" type="presParOf" srcId="{D36FFB81-8793-4F91-A983-D329D5DC113F}" destId="{AA8BADF7-4C7B-47A9-BCA7-0824221F8EB7}" srcOrd="1" destOrd="0" presId="urn:microsoft.com/office/officeart/2005/8/layout/radial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931B10-4B7A-4A92-8FE0-7BE217E6F58B}" type="doc">
      <dgm:prSet loTypeId="urn:microsoft.com/office/officeart/2005/8/layout/process1" loCatId="process" qsTypeId="urn:microsoft.com/office/officeart/2005/8/quickstyle/simple1" qsCatId="simple" csTypeId="urn:microsoft.com/office/officeart/2005/8/colors/accent1_2" csCatId="accent1" phldr="1"/>
      <dgm:spPr/>
    </dgm:pt>
    <dgm:pt modelId="{FAAFD86C-CE33-4DF5-B59C-60956C906A62}">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US" sz="2800" b="1" dirty="0" smtClean="0">
              <a:solidFill>
                <a:srgbClr val="C00000"/>
              </a:solidFill>
              <a:latin typeface="Bodoni MT Black" pitchFamily="18" charset="0"/>
            </a:rPr>
            <a:t>Time </a:t>
          </a:r>
        </a:p>
        <a:p>
          <a:pPr marL="0" marR="0" indent="0" algn="ctr" defTabSz="914400" eaLnBrk="1" fontAlgn="auto" latinLnBrk="0" hangingPunct="1">
            <a:lnSpc>
              <a:spcPct val="100000"/>
            </a:lnSpc>
            <a:spcBef>
              <a:spcPts val="0"/>
            </a:spcBef>
            <a:spcAft>
              <a:spcPts val="0"/>
            </a:spcAft>
            <a:buClrTx/>
            <a:buSzTx/>
            <a:buFontTx/>
            <a:buNone/>
            <a:tabLst/>
            <a:defRPr/>
          </a:pPr>
          <a:r>
            <a:rPr lang="en-US" sz="2800" b="1" dirty="0" smtClean="0">
              <a:solidFill>
                <a:srgbClr val="C00000"/>
              </a:solidFill>
              <a:latin typeface="Bodoni MT Black" pitchFamily="18" charset="0"/>
            </a:rPr>
            <a:t>Planning </a:t>
          </a:r>
        </a:p>
        <a:p>
          <a:pPr defTabSz="2266950">
            <a:lnSpc>
              <a:spcPct val="90000"/>
            </a:lnSpc>
            <a:spcBef>
              <a:spcPct val="0"/>
            </a:spcBef>
            <a:spcAft>
              <a:spcPct val="35000"/>
            </a:spcAft>
          </a:pPr>
          <a:endParaRPr lang="en-US" sz="2800" b="1" dirty="0">
            <a:latin typeface="Bodoni MT Black" pitchFamily="18" charset="0"/>
          </a:endParaRPr>
        </a:p>
      </dgm:t>
    </dgm:pt>
    <dgm:pt modelId="{C1F637B4-F4A7-4068-988A-818EA0E21B18}" type="parTrans" cxnId="{CB01A157-8F5D-4754-9EE1-4B50B47EFBAD}">
      <dgm:prSet/>
      <dgm:spPr/>
      <dgm:t>
        <a:bodyPr/>
        <a:lstStyle/>
        <a:p>
          <a:endParaRPr lang="en-US"/>
        </a:p>
      </dgm:t>
    </dgm:pt>
    <dgm:pt modelId="{7F74A599-2E5C-442C-9AAD-1F412911E1D3}" type="sibTrans" cxnId="{CB01A157-8F5D-4754-9EE1-4B50B47EFBAD}">
      <dgm:prSe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latin typeface="Bodoni MT Black" pitchFamily="18"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1800" dirty="0" smtClean="0">
              <a:solidFill>
                <a:schemeClr val="tx1"/>
              </a:solidFill>
              <a:latin typeface="Bodoni MT Black" pitchFamily="18" charset="0"/>
            </a:rPr>
            <a:t>through </a:t>
          </a:r>
        </a:p>
        <a:p>
          <a:pPr defTabSz="889000">
            <a:lnSpc>
              <a:spcPct val="90000"/>
            </a:lnSpc>
            <a:spcBef>
              <a:spcPct val="0"/>
            </a:spcBef>
            <a:spcAft>
              <a:spcPct val="35000"/>
            </a:spcAft>
          </a:pPr>
          <a:endParaRPr lang="en-US" dirty="0">
            <a:solidFill>
              <a:schemeClr val="tx1"/>
            </a:solidFill>
          </a:endParaRPr>
        </a:p>
      </dgm:t>
    </dgm:pt>
    <dgm:pt modelId="{39A6B30C-8FC3-4F4E-8A8C-B69A56A1DEEE}">
      <dgm:prSet phldrT="[Text]" custT="1"/>
      <dgm:spPr/>
      <dgm:t>
        <a:bodyPr/>
        <a:lstStyle/>
        <a:p>
          <a:r>
            <a:rPr lang="en-US" sz="2800" dirty="0" smtClean="0">
              <a:solidFill>
                <a:srgbClr val="C00000"/>
              </a:solidFill>
              <a:latin typeface="Bodoni MT Black" pitchFamily="18" charset="0"/>
            </a:rPr>
            <a:t>Time </a:t>
          </a:r>
        </a:p>
        <a:p>
          <a:r>
            <a:rPr lang="en-US" sz="2800" dirty="0" smtClean="0">
              <a:solidFill>
                <a:srgbClr val="C00000"/>
              </a:solidFill>
              <a:latin typeface="Bodoni MT Black" pitchFamily="18" charset="0"/>
            </a:rPr>
            <a:t> Frames</a:t>
          </a:r>
          <a:endParaRPr lang="en-US" sz="2800" dirty="0">
            <a:latin typeface="Bodoni MT Black" pitchFamily="18" charset="0"/>
          </a:endParaRPr>
        </a:p>
      </dgm:t>
    </dgm:pt>
    <dgm:pt modelId="{6422411C-9E4F-49DC-859D-28A0EA7A6A8F}" type="parTrans" cxnId="{D046E003-10B6-4E5C-AE74-049E54112EB2}">
      <dgm:prSet/>
      <dgm:spPr/>
      <dgm:t>
        <a:bodyPr/>
        <a:lstStyle/>
        <a:p>
          <a:endParaRPr lang="en-US"/>
        </a:p>
      </dgm:t>
    </dgm:pt>
    <dgm:pt modelId="{9FF06D2B-4826-48EF-A9DA-02247FCA2D1D}" type="sibTrans" cxnId="{D046E003-10B6-4E5C-AE74-049E54112EB2}">
      <dgm:prSet custT="1"/>
      <dgm:spPr/>
      <dgm:t>
        <a:bodyPr/>
        <a:lstStyle/>
        <a:p>
          <a:r>
            <a:rPr lang="en-US" sz="1800" dirty="0" smtClean="0">
              <a:solidFill>
                <a:schemeClr val="tx1"/>
              </a:solidFill>
              <a:latin typeface="Bodoni MT Black" pitchFamily="18" charset="0"/>
            </a:rPr>
            <a:t>for</a:t>
          </a:r>
          <a:endParaRPr lang="en-US" dirty="0">
            <a:solidFill>
              <a:schemeClr val="tx1"/>
            </a:solidFill>
          </a:endParaRPr>
        </a:p>
      </dgm:t>
    </dgm:pt>
    <dgm:pt modelId="{4BA080D0-1DFB-48A7-BC48-71CA3DAC4AEA}">
      <dgm:prSet phldrT="[Text]"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US" sz="2400" dirty="0" smtClean="0">
              <a:solidFill>
                <a:srgbClr val="C00000"/>
              </a:solidFill>
              <a:latin typeface="Bodoni MT Black" pitchFamily="18" charset="0"/>
            </a:rPr>
            <a:t>Timely</a:t>
          </a:r>
        </a:p>
        <a:p>
          <a:pPr marL="0" marR="0" indent="0" algn="ctr" defTabSz="914400" eaLnBrk="1" fontAlgn="auto" latinLnBrk="0" hangingPunct="1">
            <a:lnSpc>
              <a:spcPct val="100000"/>
            </a:lnSpc>
            <a:spcBef>
              <a:spcPts val="0"/>
            </a:spcBef>
            <a:spcAft>
              <a:spcPts val="0"/>
            </a:spcAft>
            <a:buClrTx/>
            <a:buSzTx/>
            <a:buFontTx/>
            <a:buNone/>
            <a:tabLst/>
            <a:defRPr/>
          </a:pPr>
          <a:r>
            <a:rPr lang="en-US" sz="2400" dirty="0" smtClean="0">
              <a:solidFill>
                <a:srgbClr val="C00000"/>
              </a:solidFill>
              <a:latin typeface="Bodoni MT Black" pitchFamily="18" charset="0"/>
            </a:rPr>
            <a:t> Justice</a:t>
          </a:r>
        </a:p>
        <a:p>
          <a:pPr defTabSz="2266950">
            <a:lnSpc>
              <a:spcPct val="90000"/>
            </a:lnSpc>
            <a:spcBef>
              <a:spcPct val="0"/>
            </a:spcBef>
            <a:spcAft>
              <a:spcPct val="35000"/>
            </a:spcAft>
          </a:pPr>
          <a:endParaRPr lang="en-US" sz="2400" dirty="0"/>
        </a:p>
      </dgm:t>
    </dgm:pt>
    <dgm:pt modelId="{4F7B6D31-55CB-4EFC-9633-F815B3403294}" type="parTrans" cxnId="{91AD7395-DB11-42FB-ADE8-FCA24A3757AB}">
      <dgm:prSet/>
      <dgm:spPr/>
      <dgm:t>
        <a:bodyPr/>
        <a:lstStyle/>
        <a:p>
          <a:endParaRPr lang="en-US"/>
        </a:p>
      </dgm:t>
    </dgm:pt>
    <dgm:pt modelId="{3E1A0571-A94D-4E88-9FB5-472A54D73D96}" type="sibTrans" cxnId="{91AD7395-DB11-42FB-ADE8-FCA24A3757AB}">
      <dgm:prSet/>
      <dgm:spPr/>
      <dgm:t>
        <a:bodyPr/>
        <a:lstStyle/>
        <a:p>
          <a:endParaRPr lang="en-US"/>
        </a:p>
      </dgm:t>
    </dgm:pt>
    <dgm:pt modelId="{36B6A812-5E61-4BDF-BC42-08CD994AD217}" type="pres">
      <dgm:prSet presAssocID="{83931B10-4B7A-4A92-8FE0-7BE217E6F58B}" presName="Name0" presStyleCnt="0">
        <dgm:presLayoutVars>
          <dgm:dir/>
          <dgm:resizeHandles val="exact"/>
        </dgm:presLayoutVars>
      </dgm:prSet>
      <dgm:spPr/>
    </dgm:pt>
    <dgm:pt modelId="{527C3CC3-DFC9-433D-8752-E8F09713D85B}" type="pres">
      <dgm:prSet presAssocID="{FAAFD86C-CE33-4DF5-B59C-60956C906A62}" presName="node" presStyleLbl="node1" presStyleIdx="0" presStyleCnt="3" custScaleX="70808" custScaleY="135567">
        <dgm:presLayoutVars>
          <dgm:bulletEnabled val="1"/>
        </dgm:presLayoutVars>
      </dgm:prSet>
      <dgm:spPr/>
      <dgm:t>
        <a:bodyPr/>
        <a:lstStyle/>
        <a:p>
          <a:endParaRPr lang="en-US"/>
        </a:p>
      </dgm:t>
    </dgm:pt>
    <dgm:pt modelId="{8210D974-F54E-4BE0-AFFA-10B68F9B1FD6}" type="pres">
      <dgm:prSet presAssocID="{7F74A599-2E5C-442C-9AAD-1F412911E1D3}" presName="sibTrans" presStyleLbl="sibTrans2D1" presStyleIdx="0" presStyleCnt="2" custScaleX="199504"/>
      <dgm:spPr/>
      <dgm:t>
        <a:bodyPr/>
        <a:lstStyle/>
        <a:p>
          <a:endParaRPr lang="en-US"/>
        </a:p>
      </dgm:t>
    </dgm:pt>
    <dgm:pt modelId="{F2314AAA-3348-4F3A-914B-45978481A377}" type="pres">
      <dgm:prSet presAssocID="{7F74A599-2E5C-442C-9AAD-1F412911E1D3}" presName="connectorText" presStyleLbl="sibTrans2D1" presStyleIdx="0" presStyleCnt="2"/>
      <dgm:spPr/>
      <dgm:t>
        <a:bodyPr/>
        <a:lstStyle/>
        <a:p>
          <a:endParaRPr lang="en-US"/>
        </a:p>
      </dgm:t>
    </dgm:pt>
    <dgm:pt modelId="{0FBB1A55-46F7-416C-B133-E63BDE1300FD}" type="pres">
      <dgm:prSet presAssocID="{39A6B30C-8FC3-4F4E-8A8C-B69A56A1DEEE}" presName="node" presStyleLbl="node1" presStyleIdx="1" presStyleCnt="3" custScaleX="62146" custScaleY="135513">
        <dgm:presLayoutVars>
          <dgm:bulletEnabled val="1"/>
        </dgm:presLayoutVars>
      </dgm:prSet>
      <dgm:spPr/>
      <dgm:t>
        <a:bodyPr/>
        <a:lstStyle/>
        <a:p>
          <a:endParaRPr lang="en-US"/>
        </a:p>
      </dgm:t>
    </dgm:pt>
    <dgm:pt modelId="{20A42C1E-9BFE-4D36-A2E8-70E00AF76BEA}" type="pres">
      <dgm:prSet presAssocID="{9FF06D2B-4826-48EF-A9DA-02247FCA2D1D}" presName="sibTrans" presStyleLbl="sibTrans2D1" presStyleIdx="1" presStyleCnt="2" custScaleX="195344"/>
      <dgm:spPr/>
      <dgm:t>
        <a:bodyPr/>
        <a:lstStyle/>
        <a:p>
          <a:endParaRPr lang="en-US"/>
        </a:p>
      </dgm:t>
    </dgm:pt>
    <dgm:pt modelId="{3F41D85B-3B04-41CD-8F9F-6FEB77CDFD11}" type="pres">
      <dgm:prSet presAssocID="{9FF06D2B-4826-48EF-A9DA-02247FCA2D1D}" presName="connectorText" presStyleLbl="sibTrans2D1" presStyleIdx="1" presStyleCnt="2"/>
      <dgm:spPr/>
      <dgm:t>
        <a:bodyPr/>
        <a:lstStyle/>
        <a:p>
          <a:endParaRPr lang="en-US"/>
        </a:p>
      </dgm:t>
    </dgm:pt>
    <dgm:pt modelId="{0DB4ADE9-B96E-4385-81F5-16D0F8B12D02}" type="pres">
      <dgm:prSet presAssocID="{4BA080D0-1DFB-48A7-BC48-71CA3DAC4AEA}" presName="node" presStyleLbl="node1" presStyleIdx="2" presStyleCnt="3" custScaleX="48360" custScaleY="135513">
        <dgm:presLayoutVars>
          <dgm:bulletEnabled val="1"/>
        </dgm:presLayoutVars>
      </dgm:prSet>
      <dgm:spPr/>
      <dgm:t>
        <a:bodyPr/>
        <a:lstStyle/>
        <a:p>
          <a:endParaRPr lang="en-US"/>
        </a:p>
      </dgm:t>
    </dgm:pt>
  </dgm:ptLst>
  <dgm:cxnLst>
    <dgm:cxn modelId="{35B68C91-F4CD-4762-89FC-06C2BB17F58C}" type="presOf" srcId="{7F74A599-2E5C-442C-9AAD-1F412911E1D3}" destId="{8210D974-F54E-4BE0-AFFA-10B68F9B1FD6}" srcOrd="0" destOrd="0" presId="urn:microsoft.com/office/officeart/2005/8/layout/process1"/>
    <dgm:cxn modelId="{EF12D98D-CD26-49DA-990E-6DFDA4E109EE}" type="presOf" srcId="{39A6B30C-8FC3-4F4E-8A8C-B69A56A1DEEE}" destId="{0FBB1A55-46F7-416C-B133-E63BDE1300FD}" srcOrd="0" destOrd="0" presId="urn:microsoft.com/office/officeart/2005/8/layout/process1"/>
    <dgm:cxn modelId="{BA1FCC8E-C7AB-4154-8B61-021563EC4660}" type="presOf" srcId="{9FF06D2B-4826-48EF-A9DA-02247FCA2D1D}" destId="{3F41D85B-3B04-41CD-8F9F-6FEB77CDFD11}" srcOrd="1" destOrd="0" presId="urn:microsoft.com/office/officeart/2005/8/layout/process1"/>
    <dgm:cxn modelId="{4763E438-1544-4C38-B22E-BD10B54F103D}" type="presOf" srcId="{83931B10-4B7A-4A92-8FE0-7BE217E6F58B}" destId="{36B6A812-5E61-4BDF-BC42-08CD994AD217}" srcOrd="0" destOrd="0" presId="urn:microsoft.com/office/officeart/2005/8/layout/process1"/>
    <dgm:cxn modelId="{63B6AD34-7119-40A9-BF30-5C282CF8F2D1}" type="presOf" srcId="{9FF06D2B-4826-48EF-A9DA-02247FCA2D1D}" destId="{20A42C1E-9BFE-4D36-A2E8-70E00AF76BEA}" srcOrd="0" destOrd="0" presId="urn:microsoft.com/office/officeart/2005/8/layout/process1"/>
    <dgm:cxn modelId="{91AD7395-DB11-42FB-ADE8-FCA24A3757AB}" srcId="{83931B10-4B7A-4A92-8FE0-7BE217E6F58B}" destId="{4BA080D0-1DFB-48A7-BC48-71CA3DAC4AEA}" srcOrd="2" destOrd="0" parTransId="{4F7B6D31-55CB-4EFC-9633-F815B3403294}" sibTransId="{3E1A0571-A94D-4E88-9FB5-472A54D73D96}"/>
    <dgm:cxn modelId="{CB01A157-8F5D-4754-9EE1-4B50B47EFBAD}" srcId="{83931B10-4B7A-4A92-8FE0-7BE217E6F58B}" destId="{FAAFD86C-CE33-4DF5-B59C-60956C906A62}" srcOrd="0" destOrd="0" parTransId="{C1F637B4-F4A7-4068-988A-818EA0E21B18}" sibTransId="{7F74A599-2E5C-442C-9AAD-1F412911E1D3}"/>
    <dgm:cxn modelId="{9F027488-2E6D-49C4-B79D-7D15DD2AFAC3}" type="presOf" srcId="{4BA080D0-1DFB-48A7-BC48-71CA3DAC4AEA}" destId="{0DB4ADE9-B96E-4385-81F5-16D0F8B12D02}" srcOrd="0" destOrd="0" presId="urn:microsoft.com/office/officeart/2005/8/layout/process1"/>
    <dgm:cxn modelId="{4151471D-BE97-4A7F-B9A4-0F44F9792294}" type="presOf" srcId="{7F74A599-2E5C-442C-9AAD-1F412911E1D3}" destId="{F2314AAA-3348-4F3A-914B-45978481A377}" srcOrd="1" destOrd="0" presId="urn:microsoft.com/office/officeart/2005/8/layout/process1"/>
    <dgm:cxn modelId="{79B5A2F8-18A4-4139-BF76-CF96B014421A}" type="presOf" srcId="{FAAFD86C-CE33-4DF5-B59C-60956C906A62}" destId="{527C3CC3-DFC9-433D-8752-E8F09713D85B}" srcOrd="0" destOrd="0" presId="urn:microsoft.com/office/officeart/2005/8/layout/process1"/>
    <dgm:cxn modelId="{D046E003-10B6-4E5C-AE74-049E54112EB2}" srcId="{83931B10-4B7A-4A92-8FE0-7BE217E6F58B}" destId="{39A6B30C-8FC3-4F4E-8A8C-B69A56A1DEEE}" srcOrd="1" destOrd="0" parTransId="{6422411C-9E4F-49DC-859D-28A0EA7A6A8F}" sibTransId="{9FF06D2B-4826-48EF-A9DA-02247FCA2D1D}"/>
    <dgm:cxn modelId="{63E40C90-99E3-4096-8478-D395DE1A6309}" type="presParOf" srcId="{36B6A812-5E61-4BDF-BC42-08CD994AD217}" destId="{527C3CC3-DFC9-433D-8752-E8F09713D85B}" srcOrd="0" destOrd="0" presId="urn:microsoft.com/office/officeart/2005/8/layout/process1"/>
    <dgm:cxn modelId="{987F0CA8-8D46-457D-8605-685D10FCC6EC}" type="presParOf" srcId="{36B6A812-5E61-4BDF-BC42-08CD994AD217}" destId="{8210D974-F54E-4BE0-AFFA-10B68F9B1FD6}" srcOrd="1" destOrd="0" presId="urn:microsoft.com/office/officeart/2005/8/layout/process1"/>
    <dgm:cxn modelId="{36ABDA1A-9DA9-4F37-8EC4-A94F18E2FF54}" type="presParOf" srcId="{8210D974-F54E-4BE0-AFFA-10B68F9B1FD6}" destId="{F2314AAA-3348-4F3A-914B-45978481A377}" srcOrd="0" destOrd="0" presId="urn:microsoft.com/office/officeart/2005/8/layout/process1"/>
    <dgm:cxn modelId="{4EE48DE9-5FFA-41EB-945C-FDC42FEFF3C2}" type="presParOf" srcId="{36B6A812-5E61-4BDF-BC42-08CD994AD217}" destId="{0FBB1A55-46F7-416C-B133-E63BDE1300FD}" srcOrd="2" destOrd="0" presId="urn:microsoft.com/office/officeart/2005/8/layout/process1"/>
    <dgm:cxn modelId="{5101F691-EBA3-49AF-AB01-3EC2E76F189F}" type="presParOf" srcId="{36B6A812-5E61-4BDF-BC42-08CD994AD217}" destId="{20A42C1E-9BFE-4D36-A2E8-70E00AF76BEA}" srcOrd="3" destOrd="0" presId="urn:microsoft.com/office/officeart/2005/8/layout/process1"/>
    <dgm:cxn modelId="{121C214B-1001-495D-BDDD-2EDE49E61F3C}" type="presParOf" srcId="{20A42C1E-9BFE-4D36-A2E8-70E00AF76BEA}" destId="{3F41D85B-3B04-41CD-8F9F-6FEB77CDFD11}" srcOrd="0" destOrd="0" presId="urn:microsoft.com/office/officeart/2005/8/layout/process1"/>
    <dgm:cxn modelId="{30980B8C-0303-4C16-92C1-5DDCD0763E51}" type="presParOf" srcId="{36B6A812-5E61-4BDF-BC42-08CD994AD217}" destId="{0DB4ADE9-B96E-4385-81F5-16D0F8B12D02}" srcOrd="4" destOrd="0" presId="urn:microsoft.com/office/officeart/2005/8/layout/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558FC3-FC45-4068-9CC5-2A6FC2E0FEA3}" type="doc">
      <dgm:prSet loTypeId="urn:microsoft.com/office/officeart/2005/8/layout/process2" loCatId="process" qsTypeId="urn:microsoft.com/office/officeart/2005/8/quickstyle/simple1" qsCatId="simple" csTypeId="urn:microsoft.com/office/officeart/2005/8/colors/accent1_2" csCatId="accent1" phldr="1"/>
      <dgm:spPr/>
    </dgm:pt>
    <dgm:pt modelId="{594F7DCC-88AB-4FAE-B323-8A257743B435}">
      <dgm:prSet phldrT="[Text]">
        <dgm:style>
          <a:lnRef idx="2">
            <a:schemeClr val="accent1"/>
          </a:lnRef>
          <a:fillRef idx="1">
            <a:schemeClr val="lt1"/>
          </a:fillRef>
          <a:effectRef idx="0">
            <a:schemeClr val="accent1"/>
          </a:effectRef>
          <a:fontRef idx="minor">
            <a:schemeClr val="dk1"/>
          </a:fontRef>
        </dgm:style>
      </dgm:prSet>
      <dgm:spPr/>
      <dgm:t>
        <a:bodyPr/>
        <a:lstStyle/>
        <a:p>
          <a:r>
            <a:rPr lang="en-US" b="1" dirty="0" smtClean="0"/>
            <a:t>Setting realistic and measurable time frame for every case</a:t>
          </a:r>
          <a:endParaRPr lang="en-US" b="1" dirty="0"/>
        </a:p>
      </dgm:t>
    </dgm:pt>
    <dgm:pt modelId="{C2866B0E-42FE-4643-BE58-5487E7142DC7}" type="parTrans" cxnId="{2A30C41E-A2D9-400E-97ED-EFFAA6FE39CA}">
      <dgm:prSet/>
      <dgm:spPr/>
      <dgm:t>
        <a:bodyPr/>
        <a:lstStyle/>
        <a:p>
          <a:endParaRPr lang="en-US" b="1"/>
        </a:p>
      </dgm:t>
    </dgm:pt>
    <dgm:pt modelId="{7588BD36-A7E1-4F14-B5CE-5215D3C64012}" type="sibTrans" cxnId="{2A30C41E-A2D9-400E-97ED-EFFAA6FE39CA}">
      <dgm:prSet/>
      <dgm:spPr>
        <a:solidFill>
          <a:schemeClr val="accent1">
            <a:lumMod val="50000"/>
          </a:schemeClr>
        </a:solidFill>
      </dgm:spPr>
      <dgm:t>
        <a:bodyPr/>
        <a:lstStyle/>
        <a:p>
          <a:endParaRPr lang="en-US" b="1"/>
        </a:p>
      </dgm:t>
    </dgm:pt>
    <dgm:pt modelId="{88A9CAE4-9D42-497C-9948-47E708B75373}">
      <dgm:prSet phldrT="[Text]">
        <dgm:style>
          <a:lnRef idx="1">
            <a:schemeClr val="accent1"/>
          </a:lnRef>
          <a:fillRef idx="2">
            <a:schemeClr val="accent1"/>
          </a:fillRef>
          <a:effectRef idx="1">
            <a:schemeClr val="accent1"/>
          </a:effectRef>
          <a:fontRef idx="minor">
            <a:schemeClr val="dk1"/>
          </a:fontRef>
        </dgm:style>
      </dgm:prSet>
      <dgm:spPr/>
      <dgm:t>
        <a:bodyPr/>
        <a:lstStyle/>
        <a:p>
          <a:r>
            <a:rPr lang="en-US" b="1" dirty="0" smtClean="0"/>
            <a:t>Enforcing Time Frame</a:t>
          </a:r>
        </a:p>
      </dgm:t>
    </dgm:pt>
    <dgm:pt modelId="{AE986553-D714-4859-A8B1-3731648A9BC7}" type="parTrans" cxnId="{A2C20369-AF94-435B-AD4E-4D2FB40987F9}">
      <dgm:prSet/>
      <dgm:spPr/>
      <dgm:t>
        <a:bodyPr/>
        <a:lstStyle/>
        <a:p>
          <a:endParaRPr lang="en-US" b="1"/>
        </a:p>
      </dgm:t>
    </dgm:pt>
    <dgm:pt modelId="{102C29A5-497D-4999-85AA-4483E795E6AC}" type="sibTrans" cxnId="{A2C20369-AF94-435B-AD4E-4D2FB40987F9}">
      <dgm:prSet/>
      <dgm:spPr>
        <a:solidFill>
          <a:schemeClr val="accent1">
            <a:lumMod val="50000"/>
          </a:schemeClr>
        </a:solidFill>
      </dgm:spPr>
      <dgm:t>
        <a:bodyPr/>
        <a:lstStyle/>
        <a:p>
          <a:endParaRPr lang="en-US" b="1"/>
        </a:p>
      </dgm:t>
    </dgm:pt>
    <dgm:pt modelId="{E638CD12-3FDC-443E-A40D-EE1AF9B65180}">
      <dgm:prSet phldrT="[Text]">
        <dgm:style>
          <a:lnRef idx="3">
            <a:schemeClr val="lt1"/>
          </a:lnRef>
          <a:fillRef idx="1">
            <a:schemeClr val="accent1"/>
          </a:fillRef>
          <a:effectRef idx="1">
            <a:schemeClr val="accent1"/>
          </a:effectRef>
          <a:fontRef idx="minor">
            <a:schemeClr val="lt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b="1" dirty="0" smtClean="0"/>
            <a:t>Monitoring Time Frame</a:t>
          </a:r>
        </a:p>
        <a:p>
          <a:pPr defTabSz="800100">
            <a:lnSpc>
              <a:spcPct val="90000"/>
            </a:lnSpc>
            <a:spcBef>
              <a:spcPct val="0"/>
            </a:spcBef>
            <a:spcAft>
              <a:spcPct val="35000"/>
            </a:spcAft>
          </a:pPr>
          <a:endParaRPr lang="en-US" b="1" dirty="0"/>
        </a:p>
      </dgm:t>
    </dgm:pt>
    <dgm:pt modelId="{A27720F7-1C66-4E55-A3C0-314159AADA20}" type="parTrans" cxnId="{EA3E02FD-2F61-4751-9236-DFD35ED3817F}">
      <dgm:prSet/>
      <dgm:spPr/>
      <dgm:t>
        <a:bodyPr/>
        <a:lstStyle/>
        <a:p>
          <a:endParaRPr lang="en-US" b="1"/>
        </a:p>
      </dgm:t>
    </dgm:pt>
    <dgm:pt modelId="{601742B5-35B2-4404-AFCE-05E4CC3094B0}" type="sibTrans" cxnId="{EA3E02FD-2F61-4751-9236-DFD35ED3817F}">
      <dgm:prSet/>
      <dgm:spPr/>
      <dgm:t>
        <a:bodyPr/>
        <a:lstStyle/>
        <a:p>
          <a:endParaRPr lang="en-US" b="1"/>
        </a:p>
      </dgm:t>
    </dgm:pt>
    <dgm:pt modelId="{4D670012-7CD8-44D8-B77E-06001A03677A}" type="pres">
      <dgm:prSet presAssocID="{D2558FC3-FC45-4068-9CC5-2A6FC2E0FEA3}" presName="linearFlow" presStyleCnt="0">
        <dgm:presLayoutVars>
          <dgm:resizeHandles val="exact"/>
        </dgm:presLayoutVars>
      </dgm:prSet>
      <dgm:spPr/>
    </dgm:pt>
    <dgm:pt modelId="{0FF2A7F4-E2EE-4A77-8311-858909AA1C1D}" type="pres">
      <dgm:prSet presAssocID="{594F7DCC-88AB-4FAE-B323-8A257743B435}" presName="node" presStyleLbl="node1" presStyleIdx="0" presStyleCnt="3" custScaleX="191667" custLinFactNeighborX="0" custLinFactNeighborY="15000">
        <dgm:presLayoutVars>
          <dgm:bulletEnabled val="1"/>
        </dgm:presLayoutVars>
      </dgm:prSet>
      <dgm:spPr/>
      <dgm:t>
        <a:bodyPr/>
        <a:lstStyle/>
        <a:p>
          <a:endParaRPr lang="en-US"/>
        </a:p>
      </dgm:t>
    </dgm:pt>
    <dgm:pt modelId="{EA60DC81-53E3-4B1E-B5E9-68FB8FF90031}" type="pres">
      <dgm:prSet presAssocID="{7588BD36-A7E1-4F14-B5CE-5215D3C64012}" presName="sibTrans" presStyleLbl="sibTrans2D1" presStyleIdx="0" presStyleCnt="2"/>
      <dgm:spPr/>
      <dgm:t>
        <a:bodyPr/>
        <a:lstStyle/>
        <a:p>
          <a:endParaRPr lang="en-US"/>
        </a:p>
      </dgm:t>
    </dgm:pt>
    <dgm:pt modelId="{DC0DE713-8D7F-4691-AF7A-F2A580239771}" type="pres">
      <dgm:prSet presAssocID="{7588BD36-A7E1-4F14-B5CE-5215D3C64012}" presName="connectorText" presStyleLbl="sibTrans2D1" presStyleIdx="0" presStyleCnt="2"/>
      <dgm:spPr/>
      <dgm:t>
        <a:bodyPr/>
        <a:lstStyle/>
        <a:p>
          <a:endParaRPr lang="en-US"/>
        </a:p>
      </dgm:t>
    </dgm:pt>
    <dgm:pt modelId="{0C08D4DD-637C-4FBC-ABDF-D0FF7772705C}" type="pres">
      <dgm:prSet presAssocID="{88A9CAE4-9D42-497C-9948-47E708B75373}" presName="node" presStyleLbl="node1" presStyleIdx="1" presStyleCnt="3" custScaleX="175000">
        <dgm:presLayoutVars>
          <dgm:bulletEnabled val="1"/>
        </dgm:presLayoutVars>
      </dgm:prSet>
      <dgm:spPr/>
      <dgm:t>
        <a:bodyPr/>
        <a:lstStyle/>
        <a:p>
          <a:endParaRPr lang="en-US"/>
        </a:p>
      </dgm:t>
    </dgm:pt>
    <dgm:pt modelId="{4ECAFFAD-1347-45E7-9C11-74616E5BD423}" type="pres">
      <dgm:prSet presAssocID="{102C29A5-497D-4999-85AA-4483E795E6AC}" presName="sibTrans" presStyleLbl="sibTrans2D1" presStyleIdx="1" presStyleCnt="2"/>
      <dgm:spPr/>
      <dgm:t>
        <a:bodyPr/>
        <a:lstStyle/>
        <a:p>
          <a:endParaRPr lang="en-US"/>
        </a:p>
      </dgm:t>
    </dgm:pt>
    <dgm:pt modelId="{BEC909E0-366A-4887-98AD-AC7837EB91DD}" type="pres">
      <dgm:prSet presAssocID="{102C29A5-497D-4999-85AA-4483E795E6AC}" presName="connectorText" presStyleLbl="sibTrans2D1" presStyleIdx="1" presStyleCnt="2"/>
      <dgm:spPr/>
      <dgm:t>
        <a:bodyPr/>
        <a:lstStyle/>
        <a:p>
          <a:endParaRPr lang="en-US"/>
        </a:p>
      </dgm:t>
    </dgm:pt>
    <dgm:pt modelId="{59100003-D734-4902-8A87-9007487905F4}" type="pres">
      <dgm:prSet presAssocID="{E638CD12-3FDC-443E-A40D-EE1AF9B65180}" presName="node" presStyleLbl="node1" presStyleIdx="2" presStyleCnt="3" custScaleX="166667">
        <dgm:presLayoutVars>
          <dgm:bulletEnabled val="1"/>
        </dgm:presLayoutVars>
      </dgm:prSet>
      <dgm:spPr/>
      <dgm:t>
        <a:bodyPr/>
        <a:lstStyle/>
        <a:p>
          <a:endParaRPr lang="en-US"/>
        </a:p>
      </dgm:t>
    </dgm:pt>
  </dgm:ptLst>
  <dgm:cxnLst>
    <dgm:cxn modelId="{A2C20369-AF94-435B-AD4E-4D2FB40987F9}" srcId="{D2558FC3-FC45-4068-9CC5-2A6FC2E0FEA3}" destId="{88A9CAE4-9D42-497C-9948-47E708B75373}" srcOrd="1" destOrd="0" parTransId="{AE986553-D714-4859-A8B1-3731648A9BC7}" sibTransId="{102C29A5-497D-4999-85AA-4483E795E6AC}"/>
    <dgm:cxn modelId="{712F2A3A-6BB2-44D2-A555-9CB2EDDFBC3F}" type="presOf" srcId="{D2558FC3-FC45-4068-9CC5-2A6FC2E0FEA3}" destId="{4D670012-7CD8-44D8-B77E-06001A03677A}" srcOrd="0" destOrd="0" presId="urn:microsoft.com/office/officeart/2005/8/layout/process2"/>
    <dgm:cxn modelId="{D0FFD777-46FD-4E57-9DD8-0FD39DF8189D}" type="presOf" srcId="{102C29A5-497D-4999-85AA-4483E795E6AC}" destId="{4ECAFFAD-1347-45E7-9C11-74616E5BD423}" srcOrd="0" destOrd="0" presId="urn:microsoft.com/office/officeart/2005/8/layout/process2"/>
    <dgm:cxn modelId="{EA3E02FD-2F61-4751-9236-DFD35ED3817F}" srcId="{D2558FC3-FC45-4068-9CC5-2A6FC2E0FEA3}" destId="{E638CD12-3FDC-443E-A40D-EE1AF9B65180}" srcOrd="2" destOrd="0" parTransId="{A27720F7-1C66-4E55-A3C0-314159AADA20}" sibTransId="{601742B5-35B2-4404-AFCE-05E4CC3094B0}"/>
    <dgm:cxn modelId="{627EE57C-A2E5-4EB1-8DAE-DE5CB703F650}" type="presOf" srcId="{594F7DCC-88AB-4FAE-B323-8A257743B435}" destId="{0FF2A7F4-E2EE-4A77-8311-858909AA1C1D}" srcOrd="0" destOrd="0" presId="urn:microsoft.com/office/officeart/2005/8/layout/process2"/>
    <dgm:cxn modelId="{91917762-F963-4C2B-8DDC-84AAFA906229}" type="presOf" srcId="{7588BD36-A7E1-4F14-B5CE-5215D3C64012}" destId="{EA60DC81-53E3-4B1E-B5E9-68FB8FF90031}" srcOrd="0" destOrd="0" presId="urn:microsoft.com/office/officeart/2005/8/layout/process2"/>
    <dgm:cxn modelId="{0B49011A-C4C1-4ED0-8AB6-99AB07390448}" type="presOf" srcId="{7588BD36-A7E1-4F14-B5CE-5215D3C64012}" destId="{DC0DE713-8D7F-4691-AF7A-F2A580239771}" srcOrd="1" destOrd="0" presId="urn:microsoft.com/office/officeart/2005/8/layout/process2"/>
    <dgm:cxn modelId="{E1F194B9-5080-469B-A4CB-36C6C3529193}" type="presOf" srcId="{E638CD12-3FDC-443E-A40D-EE1AF9B65180}" destId="{59100003-D734-4902-8A87-9007487905F4}" srcOrd="0" destOrd="0" presId="urn:microsoft.com/office/officeart/2005/8/layout/process2"/>
    <dgm:cxn modelId="{64AF5B2F-6CFF-4244-872C-3D5A3361DB6F}" type="presOf" srcId="{102C29A5-497D-4999-85AA-4483E795E6AC}" destId="{BEC909E0-366A-4887-98AD-AC7837EB91DD}" srcOrd="1" destOrd="0" presId="urn:microsoft.com/office/officeart/2005/8/layout/process2"/>
    <dgm:cxn modelId="{7D81EB5D-AA5D-4FD3-8D3A-D364F6C81AD8}" type="presOf" srcId="{88A9CAE4-9D42-497C-9948-47E708B75373}" destId="{0C08D4DD-637C-4FBC-ABDF-D0FF7772705C}" srcOrd="0" destOrd="0" presId="urn:microsoft.com/office/officeart/2005/8/layout/process2"/>
    <dgm:cxn modelId="{2A30C41E-A2D9-400E-97ED-EFFAA6FE39CA}" srcId="{D2558FC3-FC45-4068-9CC5-2A6FC2E0FEA3}" destId="{594F7DCC-88AB-4FAE-B323-8A257743B435}" srcOrd="0" destOrd="0" parTransId="{C2866B0E-42FE-4643-BE58-5487E7142DC7}" sibTransId="{7588BD36-A7E1-4F14-B5CE-5215D3C64012}"/>
    <dgm:cxn modelId="{A5963512-C46F-4225-95AF-E6EBCA854CB2}" type="presParOf" srcId="{4D670012-7CD8-44D8-B77E-06001A03677A}" destId="{0FF2A7F4-E2EE-4A77-8311-858909AA1C1D}" srcOrd="0" destOrd="0" presId="urn:microsoft.com/office/officeart/2005/8/layout/process2"/>
    <dgm:cxn modelId="{9A2C3725-C401-45EA-B891-98D13A1A9260}" type="presParOf" srcId="{4D670012-7CD8-44D8-B77E-06001A03677A}" destId="{EA60DC81-53E3-4B1E-B5E9-68FB8FF90031}" srcOrd="1" destOrd="0" presId="urn:microsoft.com/office/officeart/2005/8/layout/process2"/>
    <dgm:cxn modelId="{58BB05D5-F518-4590-9DDD-2294F5C7E0D1}" type="presParOf" srcId="{EA60DC81-53E3-4B1E-B5E9-68FB8FF90031}" destId="{DC0DE713-8D7F-4691-AF7A-F2A580239771}" srcOrd="0" destOrd="0" presId="urn:microsoft.com/office/officeart/2005/8/layout/process2"/>
    <dgm:cxn modelId="{8FBD399B-C701-4523-96C2-C0B6DE28C698}" type="presParOf" srcId="{4D670012-7CD8-44D8-B77E-06001A03677A}" destId="{0C08D4DD-637C-4FBC-ABDF-D0FF7772705C}" srcOrd="2" destOrd="0" presId="urn:microsoft.com/office/officeart/2005/8/layout/process2"/>
    <dgm:cxn modelId="{74D89EB0-A5D7-412B-A724-B4E1AE4E9DEC}" type="presParOf" srcId="{4D670012-7CD8-44D8-B77E-06001A03677A}" destId="{4ECAFFAD-1347-45E7-9C11-74616E5BD423}" srcOrd="3" destOrd="0" presId="urn:microsoft.com/office/officeart/2005/8/layout/process2"/>
    <dgm:cxn modelId="{BC4B26A9-A6BC-4EA9-82A1-A8F4A249925B}" type="presParOf" srcId="{4ECAFFAD-1347-45E7-9C11-74616E5BD423}" destId="{BEC909E0-366A-4887-98AD-AC7837EB91DD}" srcOrd="0" destOrd="0" presId="urn:microsoft.com/office/officeart/2005/8/layout/process2"/>
    <dgm:cxn modelId="{78A153DA-743A-4228-9BF4-8DE497C23E1D}" type="presParOf" srcId="{4D670012-7CD8-44D8-B77E-06001A03677A}" destId="{59100003-D734-4902-8A87-9007487905F4}" srcOrd="4" destOrd="0" presId="urn:microsoft.com/office/officeart/2005/8/layout/process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F76A8A-38F9-4AE8-A164-2368FE9282FC}"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n-US"/>
        </a:p>
      </dgm:t>
    </dgm:pt>
    <dgm:pt modelId="{FB2732CD-574E-4E1A-AA1C-FF38AA075EE0}">
      <dgm:prSet phldrT="[Text]" custT="1">
        <dgm:style>
          <a:lnRef idx="2">
            <a:schemeClr val="accent1"/>
          </a:lnRef>
          <a:fillRef idx="1">
            <a:schemeClr val="lt1"/>
          </a:fillRef>
          <a:effectRef idx="0">
            <a:schemeClr val="accent1"/>
          </a:effectRef>
          <a:fontRef idx="minor">
            <a:schemeClr val="dk1"/>
          </a:fontRef>
        </dgm:style>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2800" b="1" dirty="0" smtClean="0">
              <a:solidFill>
                <a:schemeClr val="tx1"/>
              </a:solidFill>
            </a:rPr>
            <a:t>Time Framing  goals should be shared and pursued by all though stakeholders’ participation</a:t>
          </a:r>
        </a:p>
        <a:p>
          <a:pPr defTabSz="2800350">
            <a:lnSpc>
              <a:spcPct val="90000"/>
            </a:lnSpc>
            <a:spcBef>
              <a:spcPct val="0"/>
            </a:spcBef>
            <a:spcAft>
              <a:spcPct val="35000"/>
            </a:spcAft>
          </a:pPr>
          <a:endParaRPr lang="en-US" sz="2600" dirty="0">
            <a:solidFill>
              <a:schemeClr val="tx1"/>
            </a:solidFill>
          </a:endParaRPr>
        </a:p>
      </dgm:t>
    </dgm:pt>
    <dgm:pt modelId="{AC64DF01-DB32-4AA3-B1F8-5A5E50DD7677}" type="parTrans" cxnId="{622023C6-3D46-4840-9799-72A4785C1279}">
      <dgm:prSet/>
      <dgm:spPr/>
      <dgm:t>
        <a:bodyPr/>
        <a:lstStyle/>
        <a:p>
          <a:endParaRPr lang="en-US"/>
        </a:p>
      </dgm:t>
    </dgm:pt>
    <dgm:pt modelId="{5565DB21-7FFF-4A59-A048-FAF7400DA208}" type="sibTrans" cxnId="{622023C6-3D46-4840-9799-72A4785C1279}">
      <dgm:prSet/>
      <dgm:spPr/>
      <dgm:t>
        <a:bodyPr/>
        <a:lstStyle/>
        <a:p>
          <a:endParaRPr lang="en-US"/>
        </a:p>
      </dgm:t>
    </dgm:pt>
    <dgm:pt modelId="{980E26C3-D0BE-4E09-BE92-5ED730E4F54C}">
      <dgm:prSet phldrT="[Text]"/>
      <dgm:spPr/>
      <dgm:t>
        <a:bodyPr/>
        <a:lstStyle/>
        <a:p>
          <a:pPr algn="l"/>
          <a:r>
            <a:rPr lang="en-US" dirty="0" smtClean="0"/>
            <a:t>To Help Build Common Commitment among Key Players</a:t>
          </a:r>
          <a:endParaRPr lang="en-US" dirty="0"/>
        </a:p>
      </dgm:t>
    </dgm:pt>
    <dgm:pt modelId="{CAC36F51-C77E-48BE-879C-1D50BB5C64EE}" type="parTrans" cxnId="{2B8AE055-1B80-4C59-B197-3C57905ED370}">
      <dgm:prSet/>
      <dgm:spPr/>
      <dgm:t>
        <a:bodyPr/>
        <a:lstStyle/>
        <a:p>
          <a:endParaRPr lang="en-US"/>
        </a:p>
      </dgm:t>
    </dgm:pt>
    <dgm:pt modelId="{4750C1C1-1801-43DB-AC3D-D197003D1A75}" type="sibTrans" cxnId="{2B8AE055-1B80-4C59-B197-3C57905ED370}">
      <dgm:prSet/>
      <dgm:spPr/>
      <dgm:t>
        <a:bodyPr/>
        <a:lstStyle/>
        <a:p>
          <a:endParaRPr lang="en-US"/>
        </a:p>
      </dgm:t>
    </dgm:pt>
    <dgm:pt modelId="{130FD3BA-C680-4EC1-A9D3-027B1106A1B4}">
      <dgm:prSet phldrT="[Text]">
        <dgm:style>
          <a:lnRef idx="1">
            <a:schemeClr val="dk1"/>
          </a:lnRef>
          <a:fillRef idx="2">
            <a:schemeClr val="dk1"/>
          </a:fillRef>
          <a:effectRef idx="1">
            <a:schemeClr val="dk1"/>
          </a:effectRef>
          <a:fontRef idx="minor">
            <a:schemeClr val="dk1"/>
          </a:fontRef>
        </dgm:style>
      </dgm:prSet>
      <dgm:spPr/>
      <dgm:t>
        <a:bodyPr/>
        <a:lstStyle/>
        <a:p>
          <a:pPr algn="l"/>
          <a:r>
            <a:rPr lang="en-US" dirty="0" smtClean="0"/>
            <a:t>To Help Build Environment for Development of Innovative Policies</a:t>
          </a:r>
          <a:endParaRPr lang="en-US" dirty="0"/>
        </a:p>
      </dgm:t>
    </dgm:pt>
    <dgm:pt modelId="{7D5B144C-3B0E-4517-BB45-E6BA799D626D}" type="parTrans" cxnId="{8E87B180-BD4B-42A9-985F-7BF21299AAA1}">
      <dgm:prSet/>
      <dgm:spPr/>
      <dgm:t>
        <a:bodyPr/>
        <a:lstStyle/>
        <a:p>
          <a:endParaRPr lang="en-US"/>
        </a:p>
      </dgm:t>
    </dgm:pt>
    <dgm:pt modelId="{FD0A5473-AD0E-4467-A405-2DF9F2C725DB}" type="sibTrans" cxnId="{8E87B180-BD4B-42A9-985F-7BF21299AAA1}">
      <dgm:prSet/>
      <dgm:spPr/>
      <dgm:t>
        <a:bodyPr/>
        <a:lstStyle/>
        <a:p>
          <a:endParaRPr lang="en-US"/>
        </a:p>
      </dgm:t>
    </dgm:pt>
    <dgm:pt modelId="{FCD34E95-5828-44DD-978F-10FA92AA6448}">
      <dgm:prSet phldrT="[Text]"/>
      <dgm:spPr/>
      <dgm:t>
        <a:bodyPr/>
        <a:lstStyle/>
        <a:p>
          <a:pPr algn="l"/>
          <a:r>
            <a:rPr lang="en-US" dirty="0" smtClean="0"/>
            <a:t>Help Build the culture of Shared responsibilities rather than blame game</a:t>
          </a:r>
          <a:endParaRPr lang="en-US" dirty="0"/>
        </a:p>
      </dgm:t>
    </dgm:pt>
    <dgm:pt modelId="{460135BD-0E48-4ACA-B14F-99CA3F7EEB4C}" type="parTrans" cxnId="{C9D47448-5C0D-4F4B-9BDE-426645A90781}">
      <dgm:prSet/>
      <dgm:spPr/>
      <dgm:t>
        <a:bodyPr/>
        <a:lstStyle/>
        <a:p>
          <a:endParaRPr lang="en-US"/>
        </a:p>
      </dgm:t>
    </dgm:pt>
    <dgm:pt modelId="{05D70280-C5CB-4B27-85FD-4337D5B5160D}" type="sibTrans" cxnId="{C9D47448-5C0D-4F4B-9BDE-426645A90781}">
      <dgm:prSet/>
      <dgm:spPr/>
      <dgm:t>
        <a:bodyPr/>
        <a:lstStyle/>
        <a:p>
          <a:endParaRPr lang="en-US"/>
        </a:p>
      </dgm:t>
    </dgm:pt>
    <dgm:pt modelId="{BFD11C64-6370-41E5-8BFD-B112347629BF}" type="pres">
      <dgm:prSet presAssocID="{0AF76A8A-38F9-4AE8-A164-2368FE9282FC}" presName="composite" presStyleCnt="0">
        <dgm:presLayoutVars>
          <dgm:chMax val="1"/>
          <dgm:dir/>
          <dgm:resizeHandles val="exact"/>
        </dgm:presLayoutVars>
      </dgm:prSet>
      <dgm:spPr/>
      <dgm:t>
        <a:bodyPr/>
        <a:lstStyle/>
        <a:p>
          <a:endParaRPr lang="en-US"/>
        </a:p>
      </dgm:t>
    </dgm:pt>
    <dgm:pt modelId="{E81420A5-AD15-4743-903A-3F33C979262B}" type="pres">
      <dgm:prSet presAssocID="{FB2732CD-574E-4E1A-AA1C-FF38AA075EE0}" presName="roof" presStyleLbl="dkBgShp" presStyleIdx="0" presStyleCnt="2"/>
      <dgm:spPr/>
      <dgm:t>
        <a:bodyPr/>
        <a:lstStyle/>
        <a:p>
          <a:endParaRPr lang="en-US"/>
        </a:p>
      </dgm:t>
    </dgm:pt>
    <dgm:pt modelId="{BDE61A64-A8A2-4C0E-BBCF-CC826BC25C38}" type="pres">
      <dgm:prSet presAssocID="{FB2732CD-574E-4E1A-AA1C-FF38AA075EE0}" presName="pillars" presStyleCnt="0"/>
      <dgm:spPr/>
    </dgm:pt>
    <dgm:pt modelId="{F2292A19-1751-4920-8554-93555776DE6B}" type="pres">
      <dgm:prSet presAssocID="{FB2732CD-574E-4E1A-AA1C-FF38AA075EE0}" presName="pillar1" presStyleLbl="node1" presStyleIdx="0" presStyleCnt="3" custLinFactNeighborX="-147" custLinFactNeighborY="-13949">
        <dgm:presLayoutVars>
          <dgm:bulletEnabled val="1"/>
        </dgm:presLayoutVars>
      </dgm:prSet>
      <dgm:spPr/>
      <dgm:t>
        <a:bodyPr/>
        <a:lstStyle/>
        <a:p>
          <a:endParaRPr lang="en-US"/>
        </a:p>
      </dgm:t>
    </dgm:pt>
    <dgm:pt modelId="{1E3BC7AD-F9E8-42D5-A45E-8BB3258CD129}" type="pres">
      <dgm:prSet presAssocID="{130FD3BA-C680-4EC1-A9D3-027B1106A1B4}" presName="pillarX" presStyleLbl="node1" presStyleIdx="1" presStyleCnt="3" custLinFactNeighborX="973" custLinFactNeighborY="-13949">
        <dgm:presLayoutVars>
          <dgm:bulletEnabled val="1"/>
        </dgm:presLayoutVars>
      </dgm:prSet>
      <dgm:spPr/>
      <dgm:t>
        <a:bodyPr/>
        <a:lstStyle/>
        <a:p>
          <a:endParaRPr lang="en-US"/>
        </a:p>
      </dgm:t>
    </dgm:pt>
    <dgm:pt modelId="{D114067B-6D9E-485B-A07D-F6A526E8A8D7}" type="pres">
      <dgm:prSet presAssocID="{FCD34E95-5828-44DD-978F-10FA92AA6448}" presName="pillarX" presStyleLbl="node1" presStyleIdx="2" presStyleCnt="3" custLinFactNeighborX="-973" custLinFactNeighborY="-11544">
        <dgm:presLayoutVars>
          <dgm:bulletEnabled val="1"/>
        </dgm:presLayoutVars>
      </dgm:prSet>
      <dgm:spPr/>
      <dgm:t>
        <a:bodyPr/>
        <a:lstStyle/>
        <a:p>
          <a:endParaRPr lang="en-US"/>
        </a:p>
      </dgm:t>
    </dgm:pt>
    <dgm:pt modelId="{FCCE781E-9877-4221-82DB-675EB33585B1}" type="pres">
      <dgm:prSet presAssocID="{FB2732CD-574E-4E1A-AA1C-FF38AA075EE0}" presName="base" presStyleLbl="dkBgShp" presStyleIdx="1" presStyleCnt="2"/>
      <dgm:spPr>
        <a:prstGeom prst="round1Rect">
          <a:avLst/>
        </a:prstGeom>
      </dgm:spPr>
    </dgm:pt>
  </dgm:ptLst>
  <dgm:cxnLst>
    <dgm:cxn modelId="{8E87B180-BD4B-42A9-985F-7BF21299AAA1}" srcId="{FB2732CD-574E-4E1A-AA1C-FF38AA075EE0}" destId="{130FD3BA-C680-4EC1-A9D3-027B1106A1B4}" srcOrd="1" destOrd="0" parTransId="{7D5B144C-3B0E-4517-BB45-E6BA799D626D}" sibTransId="{FD0A5473-AD0E-4467-A405-2DF9F2C725DB}"/>
    <dgm:cxn modelId="{C9D47448-5C0D-4F4B-9BDE-426645A90781}" srcId="{FB2732CD-574E-4E1A-AA1C-FF38AA075EE0}" destId="{FCD34E95-5828-44DD-978F-10FA92AA6448}" srcOrd="2" destOrd="0" parTransId="{460135BD-0E48-4ACA-B14F-99CA3F7EEB4C}" sibTransId="{05D70280-C5CB-4B27-85FD-4337D5B5160D}"/>
    <dgm:cxn modelId="{C5415D93-0578-46F0-9F6A-BFE1A5DAA6C1}" type="presOf" srcId="{980E26C3-D0BE-4E09-BE92-5ED730E4F54C}" destId="{F2292A19-1751-4920-8554-93555776DE6B}" srcOrd="0" destOrd="0" presId="urn:microsoft.com/office/officeart/2005/8/layout/hList3"/>
    <dgm:cxn modelId="{3615E48A-0260-482B-93A3-33C4190E3594}" type="presOf" srcId="{FCD34E95-5828-44DD-978F-10FA92AA6448}" destId="{D114067B-6D9E-485B-A07D-F6A526E8A8D7}" srcOrd="0" destOrd="0" presId="urn:microsoft.com/office/officeart/2005/8/layout/hList3"/>
    <dgm:cxn modelId="{A7AE03F9-978A-4D28-A8F6-2A2E93F8B453}" type="presOf" srcId="{130FD3BA-C680-4EC1-A9D3-027B1106A1B4}" destId="{1E3BC7AD-F9E8-42D5-A45E-8BB3258CD129}" srcOrd="0" destOrd="0" presId="urn:microsoft.com/office/officeart/2005/8/layout/hList3"/>
    <dgm:cxn modelId="{2B8AE055-1B80-4C59-B197-3C57905ED370}" srcId="{FB2732CD-574E-4E1A-AA1C-FF38AA075EE0}" destId="{980E26C3-D0BE-4E09-BE92-5ED730E4F54C}" srcOrd="0" destOrd="0" parTransId="{CAC36F51-C77E-48BE-879C-1D50BB5C64EE}" sibTransId="{4750C1C1-1801-43DB-AC3D-D197003D1A75}"/>
    <dgm:cxn modelId="{D608FE02-E08F-4E9D-B99C-49944C75DCF6}" type="presOf" srcId="{FB2732CD-574E-4E1A-AA1C-FF38AA075EE0}" destId="{E81420A5-AD15-4743-903A-3F33C979262B}" srcOrd="0" destOrd="0" presId="urn:microsoft.com/office/officeart/2005/8/layout/hList3"/>
    <dgm:cxn modelId="{622023C6-3D46-4840-9799-72A4785C1279}" srcId="{0AF76A8A-38F9-4AE8-A164-2368FE9282FC}" destId="{FB2732CD-574E-4E1A-AA1C-FF38AA075EE0}" srcOrd="0" destOrd="0" parTransId="{AC64DF01-DB32-4AA3-B1F8-5A5E50DD7677}" sibTransId="{5565DB21-7FFF-4A59-A048-FAF7400DA208}"/>
    <dgm:cxn modelId="{280ECF09-01ED-4A90-AC7E-D7B7B08E1568}" type="presOf" srcId="{0AF76A8A-38F9-4AE8-A164-2368FE9282FC}" destId="{BFD11C64-6370-41E5-8BFD-B112347629BF}" srcOrd="0" destOrd="0" presId="urn:microsoft.com/office/officeart/2005/8/layout/hList3"/>
    <dgm:cxn modelId="{123DF1AD-22AB-410E-BC20-976FE0503876}" type="presParOf" srcId="{BFD11C64-6370-41E5-8BFD-B112347629BF}" destId="{E81420A5-AD15-4743-903A-3F33C979262B}" srcOrd="0" destOrd="0" presId="urn:microsoft.com/office/officeart/2005/8/layout/hList3"/>
    <dgm:cxn modelId="{17D1D9E0-4E49-4E4D-A989-8161E5FC065E}" type="presParOf" srcId="{BFD11C64-6370-41E5-8BFD-B112347629BF}" destId="{BDE61A64-A8A2-4C0E-BBCF-CC826BC25C38}" srcOrd="1" destOrd="0" presId="urn:microsoft.com/office/officeart/2005/8/layout/hList3"/>
    <dgm:cxn modelId="{F2E3FD91-1784-4FB8-BF8A-1956E4E7E7B6}" type="presParOf" srcId="{BDE61A64-A8A2-4C0E-BBCF-CC826BC25C38}" destId="{F2292A19-1751-4920-8554-93555776DE6B}" srcOrd="0" destOrd="0" presId="urn:microsoft.com/office/officeart/2005/8/layout/hList3"/>
    <dgm:cxn modelId="{183543F7-0F21-49D2-AB81-F22D5148AC0C}" type="presParOf" srcId="{BDE61A64-A8A2-4C0E-BBCF-CC826BC25C38}" destId="{1E3BC7AD-F9E8-42D5-A45E-8BB3258CD129}" srcOrd="1" destOrd="0" presId="urn:microsoft.com/office/officeart/2005/8/layout/hList3"/>
    <dgm:cxn modelId="{3661D647-A7D2-48D6-AF55-D407827C3533}" type="presParOf" srcId="{BDE61A64-A8A2-4C0E-BBCF-CC826BC25C38}" destId="{D114067B-6D9E-485B-A07D-F6A526E8A8D7}" srcOrd="2" destOrd="0" presId="urn:microsoft.com/office/officeart/2005/8/layout/hList3"/>
    <dgm:cxn modelId="{2014741C-5576-4E02-83A6-BF70D9612910}" type="presParOf" srcId="{BFD11C64-6370-41E5-8BFD-B112347629BF}" destId="{FCCE781E-9877-4221-82DB-675EB33585B1}" srcOrd="2" destOrd="0" presId="urn:microsoft.com/office/officeart/2005/8/layout/hLis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49AC36F-EB0F-4DC9-A74F-34EFC9305258}"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en-US"/>
        </a:p>
      </dgm:t>
    </dgm:pt>
    <dgm:pt modelId="{A84294C1-D02C-4045-A590-6CDF81129DF4}">
      <dgm:prSet phldrT="[Text]"/>
      <dgm:spPr/>
      <dgm:t>
        <a:bodyPr/>
        <a:lstStyle/>
        <a:p>
          <a:r>
            <a:rPr lang="en-US" dirty="0" smtClean="0"/>
            <a:t>Internal</a:t>
          </a:r>
          <a:endParaRPr lang="en-US" dirty="0"/>
        </a:p>
      </dgm:t>
    </dgm:pt>
    <dgm:pt modelId="{CB7EF77C-45CC-4CC7-9201-98F095A9D711}" type="parTrans" cxnId="{83C14DA4-481B-4776-BBD4-3311FF31252B}">
      <dgm:prSet/>
      <dgm:spPr/>
      <dgm:t>
        <a:bodyPr/>
        <a:lstStyle/>
        <a:p>
          <a:endParaRPr lang="en-US"/>
        </a:p>
      </dgm:t>
    </dgm:pt>
    <dgm:pt modelId="{20FDA4DA-F8C3-43F0-A62D-9D39A6CCC292}" type="sibTrans" cxnId="{83C14DA4-481B-4776-BBD4-3311FF31252B}">
      <dgm:prSet/>
      <dgm:spPr/>
      <dgm:t>
        <a:bodyPr/>
        <a:lstStyle/>
        <a:p>
          <a:endParaRPr lang="en-US"/>
        </a:p>
      </dgm:t>
    </dgm:pt>
    <dgm:pt modelId="{FD3C737C-2593-45BE-A44A-3C37BC8E0015}">
      <dgm:prSet phldrT="[Text]"/>
      <dgm:spPr/>
      <dgm:t>
        <a:bodyPr/>
        <a:lstStyle/>
        <a:p>
          <a:r>
            <a:rPr lang="en-US" dirty="0" smtClean="0"/>
            <a:t>External</a:t>
          </a:r>
          <a:endParaRPr lang="en-US" dirty="0"/>
        </a:p>
      </dgm:t>
    </dgm:pt>
    <dgm:pt modelId="{E1B07F8A-A105-48D4-842A-1E3CD5B40BDA}" type="parTrans" cxnId="{EF5E02A1-FDCA-4CC3-9478-E8043233CDDA}">
      <dgm:prSet/>
      <dgm:spPr/>
      <dgm:t>
        <a:bodyPr/>
        <a:lstStyle/>
        <a:p>
          <a:endParaRPr lang="en-US"/>
        </a:p>
      </dgm:t>
    </dgm:pt>
    <dgm:pt modelId="{5D846233-C27C-4F8A-801D-20457F80472C}" type="sibTrans" cxnId="{EF5E02A1-FDCA-4CC3-9478-E8043233CDDA}">
      <dgm:prSet/>
      <dgm:spPr/>
      <dgm:t>
        <a:bodyPr/>
        <a:lstStyle/>
        <a:p>
          <a:endParaRPr lang="en-US"/>
        </a:p>
      </dgm:t>
    </dgm:pt>
    <dgm:pt modelId="{F4BCE0C3-FA1A-4403-A786-611F32B703B3}" type="pres">
      <dgm:prSet presAssocID="{F49AC36F-EB0F-4DC9-A74F-34EFC9305258}" presName="diagram" presStyleCnt="0">
        <dgm:presLayoutVars>
          <dgm:dir/>
          <dgm:resizeHandles val="exact"/>
        </dgm:presLayoutVars>
      </dgm:prSet>
      <dgm:spPr/>
      <dgm:t>
        <a:bodyPr/>
        <a:lstStyle/>
        <a:p>
          <a:endParaRPr lang="en-US"/>
        </a:p>
      </dgm:t>
    </dgm:pt>
    <dgm:pt modelId="{C0C28317-4F9F-47F7-8C2F-D78BCAE73AFB}" type="pres">
      <dgm:prSet presAssocID="{A84294C1-D02C-4045-A590-6CDF81129DF4}" presName="arrow" presStyleLbl="node1" presStyleIdx="0" presStyleCnt="2">
        <dgm:presLayoutVars>
          <dgm:bulletEnabled val="1"/>
        </dgm:presLayoutVars>
      </dgm:prSet>
      <dgm:spPr/>
      <dgm:t>
        <a:bodyPr/>
        <a:lstStyle/>
        <a:p>
          <a:endParaRPr lang="en-US"/>
        </a:p>
      </dgm:t>
    </dgm:pt>
    <dgm:pt modelId="{C8152C12-BC2F-4B59-A69B-3E4E486DF4C6}" type="pres">
      <dgm:prSet presAssocID="{FD3C737C-2593-45BE-A44A-3C37BC8E0015}" presName="arrow" presStyleLbl="node1" presStyleIdx="1" presStyleCnt="2">
        <dgm:presLayoutVars>
          <dgm:bulletEnabled val="1"/>
        </dgm:presLayoutVars>
      </dgm:prSet>
      <dgm:spPr/>
      <dgm:t>
        <a:bodyPr/>
        <a:lstStyle/>
        <a:p>
          <a:endParaRPr lang="en-US"/>
        </a:p>
      </dgm:t>
    </dgm:pt>
  </dgm:ptLst>
  <dgm:cxnLst>
    <dgm:cxn modelId="{EF5E02A1-FDCA-4CC3-9478-E8043233CDDA}" srcId="{F49AC36F-EB0F-4DC9-A74F-34EFC9305258}" destId="{FD3C737C-2593-45BE-A44A-3C37BC8E0015}" srcOrd="1" destOrd="0" parTransId="{E1B07F8A-A105-48D4-842A-1E3CD5B40BDA}" sibTransId="{5D846233-C27C-4F8A-801D-20457F80472C}"/>
    <dgm:cxn modelId="{0933D4B7-17CE-4988-AB70-C4F0F984E4BA}" type="presOf" srcId="{A84294C1-D02C-4045-A590-6CDF81129DF4}" destId="{C0C28317-4F9F-47F7-8C2F-D78BCAE73AFB}" srcOrd="0" destOrd="0" presId="urn:microsoft.com/office/officeart/2005/8/layout/arrow5"/>
    <dgm:cxn modelId="{83C14DA4-481B-4776-BBD4-3311FF31252B}" srcId="{F49AC36F-EB0F-4DC9-A74F-34EFC9305258}" destId="{A84294C1-D02C-4045-A590-6CDF81129DF4}" srcOrd="0" destOrd="0" parTransId="{CB7EF77C-45CC-4CC7-9201-98F095A9D711}" sibTransId="{20FDA4DA-F8C3-43F0-A62D-9D39A6CCC292}"/>
    <dgm:cxn modelId="{B1EF45F7-F581-40BB-AC5E-7B73CD283233}" type="presOf" srcId="{FD3C737C-2593-45BE-A44A-3C37BC8E0015}" destId="{C8152C12-BC2F-4B59-A69B-3E4E486DF4C6}" srcOrd="0" destOrd="0" presId="urn:microsoft.com/office/officeart/2005/8/layout/arrow5"/>
    <dgm:cxn modelId="{4B925C19-FA1F-4335-B027-C81ADC65308E}" type="presOf" srcId="{F49AC36F-EB0F-4DC9-A74F-34EFC9305258}" destId="{F4BCE0C3-FA1A-4403-A786-611F32B703B3}" srcOrd="0" destOrd="0" presId="urn:microsoft.com/office/officeart/2005/8/layout/arrow5"/>
    <dgm:cxn modelId="{54C6FC47-E1D1-48AA-9340-D90EE8192C7E}" type="presParOf" srcId="{F4BCE0C3-FA1A-4403-A786-611F32B703B3}" destId="{C0C28317-4F9F-47F7-8C2F-D78BCAE73AFB}" srcOrd="0" destOrd="0" presId="urn:microsoft.com/office/officeart/2005/8/layout/arrow5"/>
    <dgm:cxn modelId="{176AC867-6CFA-4562-9B17-0FEEFE5EAEF5}" type="presParOf" srcId="{F4BCE0C3-FA1A-4403-A786-611F32B703B3}" destId="{C8152C12-BC2F-4B59-A69B-3E4E486DF4C6}" srcOrd="1" destOrd="0" presId="urn:microsoft.com/office/officeart/2005/8/layout/arrow5"/>
  </dgm:cxnLst>
  <dgm:bg/>
  <dgm:whole/>
</dgm:dataModel>
</file>

<file path=ppt/diagrams/data7.xml><?xml version="1.0" encoding="utf-8"?>
<dgm:dataModel xmlns:dgm="http://schemas.openxmlformats.org/drawingml/2006/diagram" xmlns:a="http://schemas.openxmlformats.org/drawingml/2006/main">
  <dgm:ptLst>
    <dgm:pt modelId="{DDDA776F-E0F8-442F-B3B8-6915023A1C3D}"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en-US"/>
        </a:p>
      </dgm:t>
    </dgm:pt>
    <dgm:pt modelId="{5C94E933-3E8A-4660-AF17-4F25C3DA171A}">
      <dgm:prSet phldrT="[Text]"/>
      <dgm:spPr/>
      <dgm:t>
        <a:bodyPr/>
        <a:lstStyle/>
        <a:p>
          <a:r>
            <a:rPr lang="en-US" b="1" dirty="0" smtClean="0">
              <a:solidFill>
                <a:srgbClr val="C00000"/>
              </a:solidFill>
            </a:rPr>
            <a:t>Precious Time</a:t>
          </a:r>
          <a:endParaRPr lang="en-US" b="1" dirty="0">
            <a:solidFill>
              <a:srgbClr val="C00000"/>
            </a:solidFill>
          </a:endParaRPr>
        </a:p>
      </dgm:t>
    </dgm:pt>
    <dgm:pt modelId="{307FE378-CCFC-4775-8383-B700C8C36EBD}" type="parTrans" cxnId="{CF0BD559-FD7B-4693-9768-AAEF710D02BD}">
      <dgm:prSet/>
      <dgm:spPr/>
      <dgm:t>
        <a:bodyPr/>
        <a:lstStyle/>
        <a:p>
          <a:endParaRPr lang="en-US"/>
        </a:p>
      </dgm:t>
    </dgm:pt>
    <dgm:pt modelId="{7A4DD977-33E6-4462-9742-FE9FF4C58E4C}" type="sibTrans" cxnId="{CF0BD559-FD7B-4693-9768-AAEF710D02BD}">
      <dgm:prSet/>
      <dgm:spPr/>
      <dgm:t>
        <a:bodyPr/>
        <a:lstStyle/>
        <a:p>
          <a:endParaRPr lang="en-US"/>
        </a:p>
      </dgm:t>
    </dgm:pt>
    <dgm:pt modelId="{4413976D-32A2-4786-BA1B-EC7265A19FA3}">
      <dgm:prSet phldrT="[Text]"/>
      <dgm:spPr/>
      <dgm:t>
        <a:bodyPr/>
        <a:lstStyle/>
        <a:p>
          <a:r>
            <a:rPr lang="en-US" b="1" dirty="0" smtClean="0">
              <a:solidFill>
                <a:srgbClr val="C00000"/>
              </a:solidFill>
            </a:rPr>
            <a:t>Dead Time</a:t>
          </a:r>
          <a:endParaRPr lang="en-US" b="1" dirty="0">
            <a:solidFill>
              <a:srgbClr val="C00000"/>
            </a:solidFill>
          </a:endParaRPr>
        </a:p>
      </dgm:t>
    </dgm:pt>
    <dgm:pt modelId="{9271924D-CDD9-4F66-B0A6-9E7D4D0A2188}" type="parTrans" cxnId="{4E324266-13E0-44A0-981B-EA3B82E7E3C0}">
      <dgm:prSet/>
      <dgm:spPr/>
      <dgm:t>
        <a:bodyPr/>
        <a:lstStyle/>
        <a:p>
          <a:endParaRPr lang="en-US"/>
        </a:p>
      </dgm:t>
    </dgm:pt>
    <dgm:pt modelId="{AE4683F1-ED11-4D3D-8161-189A69F689B8}" type="sibTrans" cxnId="{4E324266-13E0-44A0-981B-EA3B82E7E3C0}">
      <dgm:prSet/>
      <dgm:spPr/>
      <dgm:t>
        <a:bodyPr/>
        <a:lstStyle/>
        <a:p>
          <a:endParaRPr lang="en-US"/>
        </a:p>
      </dgm:t>
    </dgm:pt>
    <dgm:pt modelId="{A346A20C-3B1B-409C-B616-339B46850D6E}" type="pres">
      <dgm:prSet presAssocID="{DDDA776F-E0F8-442F-B3B8-6915023A1C3D}" presName="cycle" presStyleCnt="0">
        <dgm:presLayoutVars>
          <dgm:dir/>
          <dgm:resizeHandles val="exact"/>
        </dgm:presLayoutVars>
      </dgm:prSet>
      <dgm:spPr/>
      <dgm:t>
        <a:bodyPr/>
        <a:lstStyle/>
        <a:p>
          <a:endParaRPr lang="en-US"/>
        </a:p>
      </dgm:t>
    </dgm:pt>
    <dgm:pt modelId="{80ACBC64-8524-406D-8DC4-A5993A7DA1DE}" type="pres">
      <dgm:prSet presAssocID="{5C94E933-3E8A-4660-AF17-4F25C3DA171A}" presName="arrow" presStyleLbl="node1" presStyleIdx="0" presStyleCnt="2">
        <dgm:presLayoutVars>
          <dgm:bulletEnabled val="1"/>
        </dgm:presLayoutVars>
      </dgm:prSet>
      <dgm:spPr/>
      <dgm:t>
        <a:bodyPr/>
        <a:lstStyle/>
        <a:p>
          <a:endParaRPr lang="en-US"/>
        </a:p>
      </dgm:t>
    </dgm:pt>
    <dgm:pt modelId="{75838A45-964D-4A8D-B7E7-F33A76C859BE}" type="pres">
      <dgm:prSet presAssocID="{4413976D-32A2-4786-BA1B-EC7265A19FA3}" presName="arrow" presStyleLbl="node1" presStyleIdx="1" presStyleCnt="2">
        <dgm:presLayoutVars>
          <dgm:bulletEnabled val="1"/>
        </dgm:presLayoutVars>
      </dgm:prSet>
      <dgm:spPr/>
      <dgm:t>
        <a:bodyPr/>
        <a:lstStyle/>
        <a:p>
          <a:endParaRPr lang="en-US"/>
        </a:p>
      </dgm:t>
    </dgm:pt>
  </dgm:ptLst>
  <dgm:cxnLst>
    <dgm:cxn modelId="{076A69B4-8F69-474D-A6DF-AF8435740AF1}" type="presOf" srcId="{DDDA776F-E0F8-442F-B3B8-6915023A1C3D}" destId="{A346A20C-3B1B-409C-B616-339B46850D6E}" srcOrd="0" destOrd="0" presId="urn:microsoft.com/office/officeart/2005/8/layout/arrow1"/>
    <dgm:cxn modelId="{CF0BD559-FD7B-4693-9768-AAEF710D02BD}" srcId="{DDDA776F-E0F8-442F-B3B8-6915023A1C3D}" destId="{5C94E933-3E8A-4660-AF17-4F25C3DA171A}" srcOrd="0" destOrd="0" parTransId="{307FE378-CCFC-4775-8383-B700C8C36EBD}" sibTransId="{7A4DD977-33E6-4462-9742-FE9FF4C58E4C}"/>
    <dgm:cxn modelId="{4E324266-13E0-44A0-981B-EA3B82E7E3C0}" srcId="{DDDA776F-E0F8-442F-B3B8-6915023A1C3D}" destId="{4413976D-32A2-4786-BA1B-EC7265A19FA3}" srcOrd="1" destOrd="0" parTransId="{9271924D-CDD9-4F66-B0A6-9E7D4D0A2188}" sibTransId="{AE4683F1-ED11-4D3D-8161-189A69F689B8}"/>
    <dgm:cxn modelId="{A5BF5C8C-B667-4D29-B468-1AEC8EFE60EC}" type="presOf" srcId="{5C94E933-3E8A-4660-AF17-4F25C3DA171A}" destId="{80ACBC64-8524-406D-8DC4-A5993A7DA1DE}" srcOrd="0" destOrd="0" presId="urn:microsoft.com/office/officeart/2005/8/layout/arrow1"/>
    <dgm:cxn modelId="{34A54FE7-C03C-414C-AC07-C974D3080E4D}" type="presOf" srcId="{4413976D-32A2-4786-BA1B-EC7265A19FA3}" destId="{75838A45-964D-4A8D-B7E7-F33A76C859BE}" srcOrd="0" destOrd="0" presId="urn:microsoft.com/office/officeart/2005/8/layout/arrow1"/>
    <dgm:cxn modelId="{79065D05-3C30-46BB-8696-27FAE92E0508}" type="presParOf" srcId="{A346A20C-3B1B-409C-B616-339B46850D6E}" destId="{80ACBC64-8524-406D-8DC4-A5993A7DA1DE}" srcOrd="0" destOrd="0" presId="urn:microsoft.com/office/officeart/2005/8/layout/arrow1"/>
    <dgm:cxn modelId="{1EF0A520-A434-413B-AF9B-DFE10412EDE5}" type="presParOf" srcId="{A346A20C-3B1B-409C-B616-339B46850D6E}" destId="{75838A45-964D-4A8D-B7E7-F33A76C859BE}" srcOrd="1" destOrd="0" presId="urn:microsoft.com/office/officeart/2005/8/layout/arrow1"/>
  </dgm:cxnLst>
  <dgm:bg/>
  <dgm:whole/>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0B2AC1-CE48-41B0-A037-DB1864E7A0CB}">
      <dsp:nvSpPr>
        <dsp:cNvPr id="0" name=""/>
        <dsp:cNvSpPr/>
      </dsp:nvSpPr>
      <dsp:spPr>
        <a:xfrm>
          <a:off x="609596" y="2133599"/>
          <a:ext cx="3373994" cy="1222771"/>
        </a:xfrm>
        <a:prstGeom prst="ellipse">
          <a:avLst/>
        </a:prstGeom>
        <a:solidFill>
          <a:schemeClr val="accent1">
            <a:alpha val="9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1" kern="1200" dirty="0" smtClean="0">
              <a:solidFill>
                <a:schemeClr val="bg1"/>
              </a:solidFill>
            </a:rPr>
            <a:t>CASES ARE MANAGED AND DISPOSED IN DUE TIME</a:t>
          </a:r>
          <a:endParaRPr lang="en-US" sz="1900" b="1" kern="1200" dirty="0">
            <a:solidFill>
              <a:schemeClr val="bg1"/>
            </a:solidFill>
          </a:endParaRPr>
        </a:p>
      </dsp:txBody>
      <dsp:txXfrm>
        <a:off x="609596" y="2133599"/>
        <a:ext cx="3373994" cy="1222771"/>
      </dsp:txXfrm>
    </dsp:sp>
    <dsp:sp modelId="{7C8593CF-1AF8-4D0E-8A73-5B14383B8AD5}">
      <dsp:nvSpPr>
        <dsp:cNvPr id="0" name=""/>
        <dsp:cNvSpPr/>
      </dsp:nvSpPr>
      <dsp:spPr>
        <a:xfrm>
          <a:off x="2018192" y="1323317"/>
          <a:ext cx="709207" cy="709207"/>
        </a:xfrm>
        <a:prstGeom prst="mathPlus">
          <a:avLst/>
        </a:prstGeom>
        <a:solidFill>
          <a:schemeClr val="accent1">
            <a:shade val="9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2018192" y="1323317"/>
        <a:ext cx="709207" cy="709207"/>
      </dsp:txXfrm>
    </dsp:sp>
    <dsp:sp modelId="{2E83B4CF-84DD-4A4D-95BD-9DE4B89430CE}">
      <dsp:nvSpPr>
        <dsp:cNvPr id="0" name=""/>
        <dsp:cNvSpPr/>
      </dsp:nvSpPr>
      <dsp:spPr>
        <a:xfrm>
          <a:off x="762002" y="76200"/>
          <a:ext cx="3373994" cy="1222771"/>
        </a:xfrm>
        <a:prstGeom prst="ellipse">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1" kern="1200" dirty="0" smtClean="0"/>
            <a:t>Without  any Undue Delay</a:t>
          </a:r>
          <a:endParaRPr lang="en-US" sz="1900" b="1" kern="1200" dirty="0"/>
        </a:p>
      </dsp:txBody>
      <dsp:txXfrm>
        <a:off x="762002" y="76200"/>
        <a:ext cx="3373994" cy="1222771"/>
      </dsp:txXfrm>
    </dsp:sp>
    <dsp:sp modelId="{85C2B2FB-7581-4E34-865A-7BE4DB81A772}">
      <dsp:nvSpPr>
        <dsp:cNvPr id="0" name=""/>
        <dsp:cNvSpPr/>
      </dsp:nvSpPr>
      <dsp:spPr>
        <a:xfrm>
          <a:off x="2018192" y="3453875"/>
          <a:ext cx="709207" cy="709207"/>
        </a:xfrm>
        <a:prstGeom prst="mathPlus">
          <a:avLst/>
        </a:prstGeom>
        <a:solidFill>
          <a:schemeClr val="accent1">
            <a:shade val="90000"/>
            <a:hueOff val="255007"/>
            <a:satOff val="-3369"/>
            <a:lumOff val="16603"/>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dsp:txBody>
      <dsp:txXfrm>
        <a:off x="2018192" y="3453875"/>
        <a:ext cx="709207" cy="709207"/>
      </dsp:txXfrm>
    </dsp:sp>
    <dsp:sp modelId="{24F77866-2BEC-4286-8D90-FB363529DBF0}">
      <dsp:nvSpPr>
        <dsp:cNvPr id="0" name=""/>
        <dsp:cNvSpPr/>
      </dsp:nvSpPr>
      <dsp:spPr>
        <a:xfrm>
          <a:off x="609602" y="4263628"/>
          <a:ext cx="3526388" cy="1222771"/>
        </a:xfrm>
        <a:prstGeom prst="ellipse">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b="1" kern="1200" dirty="0" smtClean="0"/>
            <a:t>Without Compromising the Quality and Fairness of Judgment</a:t>
          </a:r>
          <a:endParaRPr lang="en-US" sz="1900" b="1" kern="1200" dirty="0"/>
        </a:p>
      </dsp:txBody>
      <dsp:txXfrm>
        <a:off x="609602" y="4263628"/>
        <a:ext cx="3526388" cy="1222771"/>
      </dsp:txXfrm>
    </dsp:sp>
    <dsp:sp modelId="{8415D76E-95D7-45BA-87E9-C63030498FF6}">
      <dsp:nvSpPr>
        <dsp:cNvPr id="0" name=""/>
        <dsp:cNvSpPr/>
      </dsp:nvSpPr>
      <dsp:spPr>
        <a:xfrm rot="21564789">
          <a:off x="4227053" y="2531933"/>
          <a:ext cx="573620" cy="454871"/>
        </a:xfrm>
        <a:prstGeom prst="rightArrow">
          <a:avLst>
            <a:gd name="adj1" fmla="val 60000"/>
            <a:gd name="adj2" fmla="val 50000"/>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21564789">
        <a:off x="4227053" y="2531933"/>
        <a:ext cx="573620" cy="454871"/>
      </dsp:txXfrm>
    </dsp:sp>
    <dsp:sp modelId="{4919DD8C-8A63-4B88-A537-3670B262EE8E}">
      <dsp:nvSpPr>
        <dsp:cNvPr id="0" name=""/>
        <dsp:cNvSpPr/>
      </dsp:nvSpPr>
      <dsp:spPr>
        <a:xfrm>
          <a:off x="4869653" y="1520428"/>
          <a:ext cx="2445543" cy="2445543"/>
        </a:xfrm>
        <a:prstGeom prst="ellipse">
          <a:avLst/>
        </a:prstGeom>
        <a:solidFill>
          <a:schemeClr val="accent1">
            <a:alpha val="90000"/>
            <a:hueOff val="0"/>
            <a:satOff val="0"/>
            <a:lumOff val="0"/>
            <a:alphaOff val="-4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b="1" kern="1200" dirty="0" smtClean="0">
              <a:solidFill>
                <a:schemeClr val="tx1"/>
              </a:solidFill>
            </a:rPr>
            <a:t>Time line of Judicial Proceedings</a:t>
          </a:r>
          <a:endParaRPr lang="en-US" sz="2600" b="1" kern="1200" dirty="0">
            <a:solidFill>
              <a:schemeClr val="tx1"/>
            </a:solidFill>
          </a:endParaRPr>
        </a:p>
      </dsp:txBody>
      <dsp:txXfrm>
        <a:off x="4869653" y="1520428"/>
        <a:ext cx="2445543" cy="244554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691161-7C97-4953-95AF-325E8CB588A1}">
      <dsp:nvSpPr>
        <dsp:cNvPr id="0" name=""/>
        <dsp:cNvSpPr/>
      </dsp:nvSpPr>
      <dsp:spPr>
        <a:xfrm rot="2320216">
          <a:off x="2475025" y="3355324"/>
          <a:ext cx="868986" cy="57656"/>
        </a:xfrm>
        <a:custGeom>
          <a:avLst/>
          <a:gdLst/>
          <a:ahLst/>
          <a:cxnLst/>
          <a:rect l="0" t="0" r="0" b="0"/>
          <a:pathLst>
            <a:path>
              <a:moveTo>
                <a:pt x="0" y="28828"/>
              </a:moveTo>
              <a:lnTo>
                <a:pt x="868986" y="28828"/>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F4DAC5D5-E8E5-463A-8C0B-8F84ED6ED794}">
      <dsp:nvSpPr>
        <dsp:cNvPr id="0" name=""/>
        <dsp:cNvSpPr/>
      </dsp:nvSpPr>
      <dsp:spPr>
        <a:xfrm>
          <a:off x="2570285" y="2379652"/>
          <a:ext cx="841348" cy="57656"/>
        </a:xfrm>
        <a:custGeom>
          <a:avLst/>
          <a:gdLst/>
          <a:ahLst/>
          <a:cxnLst/>
          <a:rect l="0" t="0" r="0" b="0"/>
          <a:pathLst>
            <a:path>
              <a:moveTo>
                <a:pt x="0" y="28828"/>
              </a:moveTo>
              <a:lnTo>
                <a:pt x="841348" y="28828"/>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38A2CC8F-38BB-41B1-A2C5-195D26332622}">
      <dsp:nvSpPr>
        <dsp:cNvPr id="0" name=""/>
        <dsp:cNvSpPr/>
      </dsp:nvSpPr>
      <dsp:spPr>
        <a:xfrm rot="19105367">
          <a:off x="2453746" y="1292088"/>
          <a:ext cx="925142" cy="57656"/>
        </a:xfrm>
        <a:custGeom>
          <a:avLst/>
          <a:gdLst/>
          <a:ahLst/>
          <a:cxnLst/>
          <a:rect l="0" t="0" r="0" b="0"/>
          <a:pathLst>
            <a:path>
              <a:moveTo>
                <a:pt x="0" y="28828"/>
              </a:moveTo>
              <a:lnTo>
                <a:pt x="925142" y="28828"/>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chilly" dir="t"/>
        </a:scene3d>
        <a:sp3d z="-40000" prstMaterial="matte"/>
      </dsp:spPr>
      <dsp:style>
        <a:lnRef idx="2">
          <a:scrgbClr r="0" g="0" b="0"/>
        </a:lnRef>
        <a:fillRef idx="0">
          <a:scrgbClr r="0" g="0" b="0"/>
        </a:fillRef>
        <a:effectRef idx="0">
          <a:scrgbClr r="0" g="0" b="0"/>
        </a:effectRef>
        <a:fontRef idx="minor"/>
      </dsp:style>
    </dsp:sp>
    <dsp:sp modelId="{2A22B797-BF22-45B4-9BAC-D2D68985C10F}">
      <dsp:nvSpPr>
        <dsp:cNvPr id="0" name=""/>
        <dsp:cNvSpPr/>
      </dsp:nvSpPr>
      <dsp:spPr>
        <a:xfrm>
          <a:off x="433381" y="1151477"/>
          <a:ext cx="2514004" cy="2514004"/>
        </a:xfrm>
        <a:prstGeom prst="ellipse">
          <a:avLst/>
        </a:prstGeom>
        <a:blipFill rotWithShape="0">
          <a:blip xmlns:r="http://schemas.openxmlformats.org/officeDocument/2006/relationships" r:embed="rId1"/>
          <a:stretch>
            <a:fillRect/>
          </a:stretch>
        </a:blip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B8F89F37-B768-43F2-913C-D470D581886C}">
      <dsp:nvSpPr>
        <dsp:cNvPr id="0" name=""/>
        <dsp:cNvSpPr/>
      </dsp:nvSpPr>
      <dsp:spPr>
        <a:xfrm>
          <a:off x="3085066" y="-156720"/>
          <a:ext cx="1407358" cy="1407358"/>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Quantify Delays</a:t>
          </a:r>
          <a:endParaRPr lang="en-US" sz="1600" b="1" kern="1200" dirty="0"/>
        </a:p>
      </dsp:txBody>
      <dsp:txXfrm>
        <a:off x="3085066" y="-156720"/>
        <a:ext cx="1407358" cy="1407358"/>
      </dsp:txXfrm>
    </dsp:sp>
    <dsp:sp modelId="{F82837B5-837B-4DB2-A3EE-36EB69172F61}">
      <dsp:nvSpPr>
        <dsp:cNvPr id="0" name=""/>
        <dsp:cNvSpPr/>
      </dsp:nvSpPr>
      <dsp:spPr>
        <a:xfrm>
          <a:off x="4633161" y="-156720"/>
          <a:ext cx="2111038" cy="1407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smtClean="0"/>
            <a:t>How Much Delay?</a:t>
          </a:r>
          <a:endParaRPr lang="en-US" sz="2000" b="1" kern="1200" dirty="0"/>
        </a:p>
        <a:p>
          <a:pPr marL="228600" lvl="1" indent="-228600" algn="l" defTabSz="889000">
            <a:lnSpc>
              <a:spcPct val="90000"/>
            </a:lnSpc>
            <a:spcBef>
              <a:spcPct val="0"/>
            </a:spcBef>
            <a:spcAft>
              <a:spcPct val="15000"/>
            </a:spcAft>
            <a:buChar char="••"/>
          </a:pPr>
          <a:r>
            <a:rPr lang="en-US" sz="2000" b="1" kern="1200" dirty="0" smtClean="0"/>
            <a:t>Why Delay?</a:t>
          </a:r>
          <a:endParaRPr lang="en-US" sz="2000" b="1" kern="1200" dirty="0"/>
        </a:p>
      </dsp:txBody>
      <dsp:txXfrm>
        <a:off x="4633161" y="-156720"/>
        <a:ext cx="2111038" cy="1407358"/>
      </dsp:txXfrm>
    </dsp:sp>
    <dsp:sp modelId="{4A6B0977-84FA-4049-BC2F-452D83A9E2B6}">
      <dsp:nvSpPr>
        <dsp:cNvPr id="0" name=""/>
        <dsp:cNvSpPr/>
      </dsp:nvSpPr>
      <dsp:spPr>
        <a:xfrm>
          <a:off x="3411634" y="1704800"/>
          <a:ext cx="1682919" cy="1407358"/>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Causal Analysis of Delays</a:t>
          </a:r>
          <a:endParaRPr lang="en-US" sz="1600" b="1" kern="1200" dirty="0"/>
        </a:p>
      </dsp:txBody>
      <dsp:txXfrm>
        <a:off x="3411634" y="1704800"/>
        <a:ext cx="1682919" cy="1407358"/>
      </dsp:txXfrm>
    </dsp:sp>
    <dsp:sp modelId="{0C1D6B11-0E12-4DA2-96BC-231CF4E27763}">
      <dsp:nvSpPr>
        <dsp:cNvPr id="0" name=""/>
        <dsp:cNvSpPr/>
      </dsp:nvSpPr>
      <dsp:spPr>
        <a:xfrm>
          <a:off x="4890838" y="1704800"/>
          <a:ext cx="2524379" cy="14073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smtClean="0"/>
            <a:t>Whether causes unavoidable/ Avoidable?</a:t>
          </a:r>
          <a:endParaRPr lang="en-US" sz="2000" b="1" kern="1200" dirty="0"/>
        </a:p>
        <a:p>
          <a:pPr marL="228600" lvl="1" indent="-228600" algn="l" defTabSz="889000">
            <a:lnSpc>
              <a:spcPct val="90000"/>
            </a:lnSpc>
            <a:spcBef>
              <a:spcPct val="0"/>
            </a:spcBef>
            <a:spcAft>
              <a:spcPct val="15000"/>
            </a:spcAft>
            <a:buChar char="••"/>
          </a:pPr>
          <a:endParaRPr lang="en-US" sz="2000" b="1" kern="1200" dirty="0"/>
        </a:p>
        <a:p>
          <a:pPr marL="228600" lvl="1" indent="-228600" algn="l" defTabSz="889000">
            <a:lnSpc>
              <a:spcPct val="90000"/>
            </a:lnSpc>
            <a:spcBef>
              <a:spcPct val="0"/>
            </a:spcBef>
            <a:spcAft>
              <a:spcPct val="15000"/>
            </a:spcAft>
            <a:buChar char="••"/>
          </a:pPr>
          <a:r>
            <a:rPr lang="en-US" sz="2000" b="1" kern="1200" dirty="0" smtClean="0"/>
            <a:t>Who is accountable for delay?</a:t>
          </a:r>
          <a:endParaRPr lang="en-US" sz="2000" b="1" kern="1200" dirty="0"/>
        </a:p>
        <a:p>
          <a:pPr marL="228600" lvl="1" indent="-228600" algn="l" defTabSz="889000">
            <a:lnSpc>
              <a:spcPct val="90000"/>
            </a:lnSpc>
            <a:spcBef>
              <a:spcPct val="0"/>
            </a:spcBef>
            <a:spcAft>
              <a:spcPct val="15000"/>
            </a:spcAft>
            <a:buChar char="••"/>
          </a:pPr>
          <a:endParaRPr lang="en-US" sz="2000" b="1" kern="1200" dirty="0"/>
        </a:p>
      </dsp:txBody>
      <dsp:txXfrm>
        <a:off x="4890838" y="1704800"/>
        <a:ext cx="2524379" cy="1407358"/>
      </dsp:txXfrm>
    </dsp:sp>
    <dsp:sp modelId="{ED0A096D-389E-44D0-B611-AEC0D86A5E2C}">
      <dsp:nvSpPr>
        <dsp:cNvPr id="0" name=""/>
        <dsp:cNvSpPr/>
      </dsp:nvSpPr>
      <dsp:spPr>
        <a:xfrm>
          <a:off x="3086805" y="3193024"/>
          <a:ext cx="1837581" cy="2136637"/>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b="1" kern="1200" dirty="0" smtClean="0"/>
            <a:t>Accountability for delay</a:t>
          </a:r>
          <a:endParaRPr lang="en-US" sz="1600" b="1" kern="1200" dirty="0"/>
        </a:p>
      </dsp:txBody>
      <dsp:txXfrm>
        <a:off x="3086805" y="3193024"/>
        <a:ext cx="1837581" cy="2136637"/>
      </dsp:txXfrm>
    </dsp:sp>
    <dsp:sp modelId="{AA8BADF7-4C7B-47A9-BCA7-0824221F8EB7}">
      <dsp:nvSpPr>
        <dsp:cNvPr id="0" name=""/>
        <dsp:cNvSpPr/>
      </dsp:nvSpPr>
      <dsp:spPr>
        <a:xfrm>
          <a:off x="4663753" y="3193024"/>
          <a:ext cx="2756372" cy="21366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smtClean="0">
              <a:solidFill>
                <a:srgbClr val="C00000"/>
              </a:solidFill>
            </a:rPr>
            <a:t>Person- </a:t>
          </a:r>
          <a:r>
            <a:rPr lang="en-US" sz="2000" b="1" kern="1200" dirty="0" smtClean="0"/>
            <a:t>Lawyer/Witness/ </a:t>
          </a:r>
          <a:r>
            <a:rPr lang="en-US" sz="2000" b="1" kern="1200" dirty="0" err="1" smtClean="0"/>
            <a:t>Prosecutior</a:t>
          </a:r>
          <a:r>
            <a:rPr lang="en-US" sz="2000" b="1" kern="1200" dirty="0" smtClean="0"/>
            <a:t>/Judge/</a:t>
          </a:r>
          <a:r>
            <a:rPr lang="en-US" sz="2000" b="1" kern="1200" dirty="0" err="1" smtClean="0"/>
            <a:t>Adm</a:t>
          </a:r>
          <a:r>
            <a:rPr lang="en-US" sz="2000" b="1" kern="1200" dirty="0" smtClean="0"/>
            <a:t> Personnel/Police/etc.</a:t>
          </a:r>
          <a:endParaRPr lang="en-US" sz="2000" b="1" kern="1200" dirty="0"/>
        </a:p>
        <a:p>
          <a:pPr marL="228600" lvl="1" indent="-228600" algn="l" defTabSz="889000">
            <a:lnSpc>
              <a:spcPct val="90000"/>
            </a:lnSpc>
            <a:spcBef>
              <a:spcPct val="0"/>
            </a:spcBef>
            <a:spcAft>
              <a:spcPct val="15000"/>
            </a:spcAft>
            <a:buChar char="••"/>
          </a:pPr>
          <a:r>
            <a:rPr lang="en-US" sz="2000" b="1" kern="1200" dirty="0" smtClean="0">
              <a:solidFill>
                <a:srgbClr val="C00000"/>
              </a:solidFill>
            </a:rPr>
            <a:t>Situation</a:t>
          </a:r>
          <a:endParaRPr lang="en-US" sz="2000" b="1" kern="1200" dirty="0">
            <a:solidFill>
              <a:srgbClr val="C00000"/>
            </a:solidFill>
          </a:endParaRPr>
        </a:p>
      </dsp:txBody>
      <dsp:txXfrm>
        <a:off x="4663753" y="3193024"/>
        <a:ext cx="2756372" cy="213663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27C3CC3-DFC9-433D-8752-E8F09713D85B}">
      <dsp:nvSpPr>
        <dsp:cNvPr id="0" name=""/>
        <dsp:cNvSpPr/>
      </dsp:nvSpPr>
      <dsp:spPr>
        <a:xfrm>
          <a:off x="3662" y="1522808"/>
          <a:ext cx="2124742" cy="24407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800" b="1" kern="1200" dirty="0" smtClean="0">
              <a:solidFill>
                <a:srgbClr val="C00000"/>
              </a:solidFill>
              <a:latin typeface="Bodoni MT Black" pitchFamily="18" charset="0"/>
            </a:rPr>
            <a:t>Time </a:t>
          </a:r>
        </a:p>
        <a:p>
          <a:pPr marL="0" marR="0" lvl="0" indent="0" algn="ctr" defTabSz="914400" eaLnBrk="1" fontAlgn="auto" latinLnBrk="0" hangingPunct="1">
            <a:lnSpc>
              <a:spcPct val="100000"/>
            </a:lnSpc>
            <a:spcBef>
              <a:spcPct val="0"/>
            </a:spcBef>
            <a:spcAft>
              <a:spcPts val="0"/>
            </a:spcAft>
            <a:buClrTx/>
            <a:buSzTx/>
            <a:buFontTx/>
            <a:buNone/>
            <a:tabLst/>
            <a:defRPr/>
          </a:pPr>
          <a:r>
            <a:rPr lang="en-US" sz="2800" b="1" kern="1200" dirty="0" smtClean="0">
              <a:solidFill>
                <a:srgbClr val="C00000"/>
              </a:solidFill>
              <a:latin typeface="Bodoni MT Black" pitchFamily="18" charset="0"/>
            </a:rPr>
            <a:t>Planning </a:t>
          </a:r>
        </a:p>
        <a:p>
          <a:pPr lvl="0" defTabSz="2266950">
            <a:lnSpc>
              <a:spcPct val="90000"/>
            </a:lnSpc>
            <a:spcBef>
              <a:spcPct val="0"/>
            </a:spcBef>
            <a:spcAft>
              <a:spcPct val="35000"/>
            </a:spcAft>
          </a:pPr>
          <a:endParaRPr lang="en-US" sz="2800" b="1" kern="1200" dirty="0">
            <a:latin typeface="Bodoni MT Black" pitchFamily="18" charset="0"/>
          </a:endParaRPr>
        </a:p>
      </dsp:txBody>
      <dsp:txXfrm>
        <a:off x="3662" y="1522808"/>
        <a:ext cx="2124742" cy="2440783"/>
      </dsp:txXfrm>
    </dsp:sp>
    <dsp:sp modelId="{8210D974-F54E-4BE0-AFFA-10B68F9B1FD6}">
      <dsp:nvSpPr>
        <dsp:cNvPr id="0" name=""/>
        <dsp:cNvSpPr/>
      </dsp:nvSpPr>
      <dsp:spPr>
        <a:xfrm>
          <a:off x="2111978" y="2371111"/>
          <a:ext cx="1269145" cy="7441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1800" kern="1200" dirty="0" smtClean="0">
            <a:solidFill>
              <a:schemeClr val="tx1"/>
            </a:solidFill>
            <a:latin typeface="Bodoni MT Black" pitchFamily="18"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en-US" sz="1800" kern="1200" dirty="0" smtClean="0">
              <a:solidFill>
                <a:schemeClr val="tx1"/>
              </a:solidFill>
              <a:latin typeface="Bodoni MT Black" pitchFamily="18" charset="0"/>
            </a:rPr>
            <a:t>through </a:t>
          </a:r>
        </a:p>
        <a:p>
          <a:pPr lvl="0" defTabSz="889000">
            <a:lnSpc>
              <a:spcPct val="90000"/>
            </a:lnSpc>
            <a:spcBef>
              <a:spcPct val="0"/>
            </a:spcBef>
            <a:spcAft>
              <a:spcPct val="35000"/>
            </a:spcAft>
          </a:pPr>
          <a:endParaRPr lang="en-US" kern="1200" dirty="0">
            <a:solidFill>
              <a:schemeClr val="tx1"/>
            </a:solidFill>
          </a:endParaRPr>
        </a:p>
      </dsp:txBody>
      <dsp:txXfrm>
        <a:off x="2111978" y="2371111"/>
        <a:ext cx="1269145" cy="744176"/>
      </dsp:txXfrm>
    </dsp:sp>
    <dsp:sp modelId="{0FBB1A55-46F7-416C-B133-E63BDE1300FD}">
      <dsp:nvSpPr>
        <dsp:cNvPr id="0" name=""/>
        <dsp:cNvSpPr/>
      </dsp:nvSpPr>
      <dsp:spPr>
        <a:xfrm>
          <a:off x="3328689" y="1523294"/>
          <a:ext cx="1864821" cy="24398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solidFill>
                <a:srgbClr val="C00000"/>
              </a:solidFill>
              <a:latin typeface="Bodoni MT Black" pitchFamily="18" charset="0"/>
            </a:rPr>
            <a:t>Time </a:t>
          </a:r>
        </a:p>
        <a:p>
          <a:pPr lvl="0" algn="ctr" defTabSz="1244600">
            <a:lnSpc>
              <a:spcPct val="90000"/>
            </a:lnSpc>
            <a:spcBef>
              <a:spcPct val="0"/>
            </a:spcBef>
            <a:spcAft>
              <a:spcPct val="35000"/>
            </a:spcAft>
          </a:pPr>
          <a:r>
            <a:rPr lang="en-US" sz="2800" kern="1200" dirty="0" smtClean="0">
              <a:solidFill>
                <a:srgbClr val="C00000"/>
              </a:solidFill>
              <a:latin typeface="Bodoni MT Black" pitchFamily="18" charset="0"/>
            </a:rPr>
            <a:t> Frames</a:t>
          </a:r>
          <a:endParaRPr lang="en-US" sz="2800" kern="1200" dirty="0">
            <a:latin typeface="Bodoni MT Black" pitchFamily="18" charset="0"/>
          </a:endParaRPr>
        </a:p>
      </dsp:txBody>
      <dsp:txXfrm>
        <a:off x="3328689" y="1523294"/>
        <a:ext cx="1864821" cy="2439811"/>
      </dsp:txXfrm>
    </dsp:sp>
    <dsp:sp modelId="{20A42C1E-9BFE-4D36-A2E8-70E00AF76BEA}">
      <dsp:nvSpPr>
        <dsp:cNvPr id="0" name=""/>
        <dsp:cNvSpPr/>
      </dsp:nvSpPr>
      <dsp:spPr>
        <a:xfrm>
          <a:off x="5190315" y="2371111"/>
          <a:ext cx="1242681" cy="7441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1"/>
              </a:solidFill>
              <a:latin typeface="Bodoni MT Black" pitchFamily="18" charset="0"/>
            </a:rPr>
            <a:t>for</a:t>
          </a:r>
          <a:endParaRPr lang="en-US" kern="1200" dirty="0">
            <a:solidFill>
              <a:schemeClr val="tx1"/>
            </a:solidFill>
          </a:endParaRPr>
        </a:p>
      </dsp:txBody>
      <dsp:txXfrm>
        <a:off x="5190315" y="2371111"/>
        <a:ext cx="1242681" cy="744176"/>
      </dsp:txXfrm>
    </dsp:sp>
    <dsp:sp modelId="{0DB4ADE9-B96E-4385-81F5-16D0F8B12D02}">
      <dsp:nvSpPr>
        <dsp:cNvPr id="0" name=""/>
        <dsp:cNvSpPr/>
      </dsp:nvSpPr>
      <dsp:spPr>
        <a:xfrm>
          <a:off x="6393794" y="1523294"/>
          <a:ext cx="1451143" cy="24398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400" kern="1200" dirty="0" smtClean="0">
              <a:solidFill>
                <a:srgbClr val="C00000"/>
              </a:solidFill>
              <a:latin typeface="Bodoni MT Black" pitchFamily="18" charset="0"/>
            </a:rPr>
            <a:t>Timely</a:t>
          </a:r>
        </a:p>
        <a:p>
          <a:pPr marL="0" marR="0" lvl="0" indent="0" algn="ctr" defTabSz="914400" eaLnBrk="1" fontAlgn="auto" latinLnBrk="0" hangingPunct="1">
            <a:lnSpc>
              <a:spcPct val="100000"/>
            </a:lnSpc>
            <a:spcBef>
              <a:spcPct val="0"/>
            </a:spcBef>
            <a:spcAft>
              <a:spcPts val="0"/>
            </a:spcAft>
            <a:buClrTx/>
            <a:buSzTx/>
            <a:buFontTx/>
            <a:buNone/>
            <a:tabLst/>
            <a:defRPr/>
          </a:pPr>
          <a:r>
            <a:rPr lang="en-US" sz="2400" kern="1200" dirty="0" smtClean="0">
              <a:solidFill>
                <a:srgbClr val="C00000"/>
              </a:solidFill>
              <a:latin typeface="Bodoni MT Black" pitchFamily="18" charset="0"/>
            </a:rPr>
            <a:t> Justice</a:t>
          </a:r>
        </a:p>
        <a:p>
          <a:pPr lvl="0" defTabSz="2266950">
            <a:lnSpc>
              <a:spcPct val="90000"/>
            </a:lnSpc>
            <a:spcBef>
              <a:spcPct val="0"/>
            </a:spcBef>
            <a:spcAft>
              <a:spcPct val="35000"/>
            </a:spcAft>
          </a:pPr>
          <a:endParaRPr lang="en-US" sz="2400" kern="1200" dirty="0"/>
        </a:p>
      </dsp:txBody>
      <dsp:txXfrm>
        <a:off x="6393794" y="1523294"/>
        <a:ext cx="1451143" cy="243981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FF2A7F4-E2EE-4A77-8311-858909AA1C1D}">
      <dsp:nvSpPr>
        <dsp:cNvPr id="0" name=""/>
        <dsp:cNvSpPr/>
      </dsp:nvSpPr>
      <dsp:spPr>
        <a:xfrm>
          <a:off x="0" y="104298"/>
          <a:ext cx="4267200" cy="1390650"/>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b="1" kern="1200" dirty="0" smtClean="0"/>
            <a:t>Setting realistic and measurable time frame for every case</a:t>
          </a:r>
          <a:endParaRPr lang="en-US" sz="2300" b="1" kern="1200" dirty="0"/>
        </a:p>
      </dsp:txBody>
      <dsp:txXfrm>
        <a:off x="0" y="104298"/>
        <a:ext cx="4267200" cy="1390650"/>
      </dsp:txXfrm>
    </dsp:sp>
    <dsp:sp modelId="{EA60DC81-53E3-4B1E-B5E9-68FB8FF90031}">
      <dsp:nvSpPr>
        <dsp:cNvPr id="0" name=""/>
        <dsp:cNvSpPr/>
      </dsp:nvSpPr>
      <dsp:spPr>
        <a:xfrm rot="5400000">
          <a:off x="1911965" y="1477565"/>
          <a:ext cx="443269" cy="625792"/>
        </a:xfrm>
        <a:prstGeom prst="rightArrow">
          <a:avLst>
            <a:gd name="adj1" fmla="val 60000"/>
            <a:gd name="adj2" fmla="val 50000"/>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b="1" kern="1200"/>
        </a:p>
      </dsp:txBody>
      <dsp:txXfrm rot="5400000">
        <a:off x="1911965" y="1477565"/>
        <a:ext cx="443269" cy="625792"/>
      </dsp:txXfrm>
    </dsp:sp>
    <dsp:sp modelId="{0C08D4DD-637C-4FBC-ABDF-D0FF7772705C}">
      <dsp:nvSpPr>
        <dsp:cNvPr id="0" name=""/>
        <dsp:cNvSpPr/>
      </dsp:nvSpPr>
      <dsp:spPr>
        <a:xfrm>
          <a:off x="185533" y="2085975"/>
          <a:ext cx="3896132" cy="1390650"/>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b="1" kern="1200" dirty="0" smtClean="0"/>
            <a:t>Enforcing Time Frame</a:t>
          </a:r>
        </a:p>
      </dsp:txBody>
      <dsp:txXfrm>
        <a:off x="185533" y="2085975"/>
        <a:ext cx="3896132" cy="1390650"/>
      </dsp:txXfrm>
    </dsp:sp>
    <dsp:sp modelId="{4ECAFFAD-1347-45E7-9C11-74616E5BD423}">
      <dsp:nvSpPr>
        <dsp:cNvPr id="0" name=""/>
        <dsp:cNvSpPr/>
      </dsp:nvSpPr>
      <dsp:spPr>
        <a:xfrm rot="5400000">
          <a:off x="1872853" y="3511391"/>
          <a:ext cx="521493" cy="625792"/>
        </a:xfrm>
        <a:prstGeom prst="rightArrow">
          <a:avLst>
            <a:gd name="adj1" fmla="val 60000"/>
            <a:gd name="adj2" fmla="val 50000"/>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b="1" kern="1200"/>
        </a:p>
      </dsp:txBody>
      <dsp:txXfrm rot="5400000">
        <a:off x="1872853" y="3511391"/>
        <a:ext cx="521493" cy="625792"/>
      </dsp:txXfrm>
    </dsp:sp>
    <dsp:sp modelId="{59100003-D734-4902-8A87-9007487905F4}">
      <dsp:nvSpPr>
        <dsp:cNvPr id="0" name=""/>
        <dsp:cNvSpPr/>
      </dsp:nvSpPr>
      <dsp:spPr>
        <a:xfrm>
          <a:off x="278295" y="4171950"/>
          <a:ext cx="3710609" cy="1390650"/>
        </a:xfrm>
        <a:prstGeom prst="roundRect">
          <a:avLst>
            <a:gd name="adj" fmla="val 10000"/>
          </a:avLst>
        </a:prstGeom>
        <a:solidFill>
          <a:schemeClr val="accent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1"/>
        </a:fillRef>
        <a:effectRef idx="1">
          <a:schemeClr val="accent1"/>
        </a:effectRef>
        <a:fontRef idx="minor">
          <a:schemeClr val="lt1"/>
        </a:fontRef>
      </dsp:style>
      <dsp:txBody>
        <a:bodyPr spcFirstLastPara="0" vert="horz" wrap="square" lIns="87630" tIns="87630" rIns="87630" bIns="876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300" b="1" kern="1200" dirty="0" smtClean="0"/>
            <a:t>Monitoring Time Frame</a:t>
          </a:r>
        </a:p>
        <a:p>
          <a:pPr lvl="0" algn="ctr" defTabSz="800100">
            <a:lnSpc>
              <a:spcPct val="90000"/>
            </a:lnSpc>
            <a:spcBef>
              <a:spcPct val="0"/>
            </a:spcBef>
            <a:spcAft>
              <a:spcPct val="35000"/>
            </a:spcAft>
          </a:pPr>
          <a:endParaRPr lang="en-US" sz="2300" b="1" kern="1200" dirty="0"/>
        </a:p>
      </dsp:txBody>
      <dsp:txXfrm>
        <a:off x="278295" y="4171950"/>
        <a:ext cx="3710609" cy="139065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81420A5-AD15-4743-903A-3F33C979262B}">
      <dsp:nvSpPr>
        <dsp:cNvPr id="0" name=""/>
        <dsp:cNvSpPr/>
      </dsp:nvSpPr>
      <dsp:spPr>
        <a:xfrm>
          <a:off x="0" y="0"/>
          <a:ext cx="7467600" cy="1508760"/>
        </a:xfrm>
        <a:prstGeom prst="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2800" b="1" kern="1200" dirty="0" smtClean="0">
              <a:solidFill>
                <a:schemeClr val="tx1"/>
              </a:solidFill>
            </a:rPr>
            <a:t>Time Framing  goals should be shared and pursued by all though stakeholders’ participation</a:t>
          </a:r>
        </a:p>
        <a:p>
          <a:pPr lvl="0" algn="ctr" defTabSz="2800350">
            <a:lnSpc>
              <a:spcPct val="90000"/>
            </a:lnSpc>
            <a:spcBef>
              <a:spcPct val="0"/>
            </a:spcBef>
            <a:spcAft>
              <a:spcPct val="35000"/>
            </a:spcAft>
          </a:pPr>
          <a:endParaRPr lang="en-US" sz="2600" kern="1200" dirty="0">
            <a:solidFill>
              <a:schemeClr val="tx1"/>
            </a:solidFill>
          </a:endParaRPr>
        </a:p>
      </dsp:txBody>
      <dsp:txXfrm>
        <a:off x="0" y="0"/>
        <a:ext cx="7467600" cy="1508760"/>
      </dsp:txXfrm>
    </dsp:sp>
    <dsp:sp modelId="{F2292A19-1751-4920-8554-93555776DE6B}">
      <dsp:nvSpPr>
        <dsp:cNvPr id="0" name=""/>
        <dsp:cNvSpPr/>
      </dsp:nvSpPr>
      <dsp:spPr>
        <a:xfrm>
          <a:off x="0" y="1066800"/>
          <a:ext cx="2486769" cy="31683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To Help Build Common Commitment among Key Players</a:t>
          </a:r>
          <a:endParaRPr lang="en-US" sz="2900" kern="1200" dirty="0"/>
        </a:p>
      </dsp:txBody>
      <dsp:txXfrm>
        <a:off x="0" y="1066800"/>
        <a:ext cx="2486769" cy="3168396"/>
      </dsp:txXfrm>
    </dsp:sp>
    <dsp:sp modelId="{1E3BC7AD-F9E8-42D5-A45E-8BB3258CD129}">
      <dsp:nvSpPr>
        <dsp:cNvPr id="0" name=""/>
        <dsp:cNvSpPr/>
      </dsp:nvSpPr>
      <dsp:spPr>
        <a:xfrm>
          <a:off x="2514611" y="1066800"/>
          <a:ext cx="2486769" cy="3168396"/>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To Help Build Environment for Development of Innovative Policies</a:t>
          </a:r>
          <a:endParaRPr lang="en-US" sz="2900" kern="1200" dirty="0"/>
        </a:p>
      </dsp:txBody>
      <dsp:txXfrm>
        <a:off x="2514611" y="1066800"/>
        <a:ext cx="2486769" cy="3168396"/>
      </dsp:txXfrm>
    </dsp:sp>
    <dsp:sp modelId="{D114067B-6D9E-485B-A07D-F6A526E8A8D7}">
      <dsp:nvSpPr>
        <dsp:cNvPr id="0" name=""/>
        <dsp:cNvSpPr/>
      </dsp:nvSpPr>
      <dsp:spPr>
        <a:xfrm>
          <a:off x="4952988" y="1143000"/>
          <a:ext cx="2486769" cy="31683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t>Help Build the culture of Shared responsibilities rather than blame game</a:t>
          </a:r>
          <a:endParaRPr lang="en-US" sz="2900" kern="1200" dirty="0"/>
        </a:p>
      </dsp:txBody>
      <dsp:txXfrm>
        <a:off x="4952988" y="1143000"/>
        <a:ext cx="2486769" cy="3168396"/>
      </dsp:txXfrm>
    </dsp:sp>
    <dsp:sp modelId="{FCCE781E-9877-4221-82DB-675EB33585B1}">
      <dsp:nvSpPr>
        <dsp:cNvPr id="0" name=""/>
        <dsp:cNvSpPr/>
      </dsp:nvSpPr>
      <dsp:spPr>
        <a:xfrm>
          <a:off x="0" y="4677156"/>
          <a:ext cx="7467600" cy="352044"/>
        </a:xfrm>
        <a:prstGeom prst="round1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BDBE51-CF72-427D-9F54-18DB8F385C50}" type="datetimeFigureOut">
              <a:rPr lang="en-US" smtClean="0"/>
              <a:pPr/>
              <a:t>1/8/2016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B73A0F-CF29-4A7B-8157-03A1D9AD414A}"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CCB6D0-5D45-4679-A396-8A42321C08B2}" type="slidenum">
              <a:rPr lang="en-US"/>
              <a:pPr/>
              <a:t>25</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a:t>FFA needs to Plan Weekly!!!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3B574F-DC03-4D80-A394-8B203D554317}" type="slidenum">
              <a:rPr lang="en-US"/>
              <a:pPr/>
              <a:t>36</a:t>
            </a:fld>
            <a:endParaRPr lang="en-US"/>
          </a:p>
        </p:txBody>
      </p:sp>
      <p:sp>
        <p:nvSpPr>
          <p:cNvPr id="182274" name="Rectangle 2"/>
          <p:cNvSpPr>
            <a:spLocks noGrp="1" noRot="1" noChangeAspect="1" noChangeArrowheads="1" noTextEdit="1"/>
          </p:cNvSpPr>
          <p:nvPr>
            <p:ph type="sldImg"/>
          </p:nvPr>
        </p:nvSpPr>
        <p:spPr>
          <a:xfrm>
            <a:off x="1150938" y="692150"/>
            <a:ext cx="4556125" cy="3416300"/>
          </a:xfrm>
          <a:ln/>
        </p:spPr>
      </p:sp>
      <p:sp>
        <p:nvSpPr>
          <p:cNvPr id="182275"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CC9B94-DD85-4A1B-A53B-C6468E875E12}" type="slidenum">
              <a:rPr lang="en-US"/>
              <a:pPr/>
              <a:t>37</a:t>
            </a:fld>
            <a:endParaRPr lang="en-US"/>
          </a:p>
        </p:txBody>
      </p:sp>
      <p:sp>
        <p:nvSpPr>
          <p:cNvPr id="184322" name="Rectangle 2"/>
          <p:cNvSpPr>
            <a:spLocks noGrp="1" noRot="1" noChangeAspect="1" noChangeArrowheads="1" noTextEdit="1"/>
          </p:cNvSpPr>
          <p:nvPr>
            <p:ph type="sldImg"/>
          </p:nvPr>
        </p:nvSpPr>
        <p:spPr>
          <a:xfrm>
            <a:off x="1150938" y="692150"/>
            <a:ext cx="4556125" cy="3416300"/>
          </a:xfrm>
          <a:ln/>
        </p:spPr>
      </p:sp>
      <p:sp>
        <p:nvSpPr>
          <p:cNvPr id="184323"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8F6071-6153-4B53-8AE3-B8F932C20F9C}" type="slidenum">
              <a:rPr lang="en-US"/>
              <a:pPr/>
              <a:t>38</a:t>
            </a:fld>
            <a:endParaRPr lang="en-US"/>
          </a:p>
        </p:txBody>
      </p:sp>
      <p:sp>
        <p:nvSpPr>
          <p:cNvPr id="186370" name="Rectangle 2"/>
          <p:cNvSpPr>
            <a:spLocks noGrp="1" noRot="1" noChangeAspect="1" noChangeArrowheads="1" noTextEdit="1"/>
          </p:cNvSpPr>
          <p:nvPr>
            <p:ph type="sldImg"/>
          </p:nvPr>
        </p:nvSpPr>
        <p:spPr>
          <a:xfrm>
            <a:off x="1150938" y="692150"/>
            <a:ext cx="4556125" cy="3416300"/>
          </a:xfrm>
          <a:ln/>
        </p:spPr>
      </p:sp>
      <p:sp>
        <p:nvSpPr>
          <p:cNvPr id="186371"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4561F7-9E24-4FDA-95A9-6C9ED4A38457}" type="slidenum">
              <a:rPr lang="en-US"/>
              <a:pPr/>
              <a:t>39</a:t>
            </a:fld>
            <a:endParaRPr lang="en-US"/>
          </a:p>
        </p:txBody>
      </p:sp>
      <p:sp>
        <p:nvSpPr>
          <p:cNvPr id="188418" name="Rectangle 2"/>
          <p:cNvSpPr>
            <a:spLocks noGrp="1" noRot="1" noChangeAspect="1" noChangeArrowheads="1" noTextEdit="1"/>
          </p:cNvSpPr>
          <p:nvPr>
            <p:ph type="sldImg"/>
          </p:nvPr>
        </p:nvSpPr>
        <p:spPr>
          <a:xfrm>
            <a:off x="1150938" y="692150"/>
            <a:ext cx="4556125" cy="3416300"/>
          </a:xfrm>
          <a:ln/>
        </p:spPr>
      </p:sp>
      <p:sp>
        <p:nvSpPr>
          <p:cNvPr id="188419"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2B7AC2-3B41-44B4-B1DC-41DB3E2C897F}" type="slidenum">
              <a:rPr lang="en-US"/>
              <a:pPr/>
              <a:t>40</a:t>
            </a:fld>
            <a:endParaRPr lang="en-US"/>
          </a:p>
        </p:txBody>
      </p:sp>
      <p:sp>
        <p:nvSpPr>
          <p:cNvPr id="190466" name="Rectangle 2"/>
          <p:cNvSpPr>
            <a:spLocks noGrp="1" noRot="1" noChangeAspect="1" noChangeArrowheads="1" noTextEdit="1"/>
          </p:cNvSpPr>
          <p:nvPr>
            <p:ph type="sldImg"/>
          </p:nvPr>
        </p:nvSpPr>
        <p:spPr>
          <a:xfrm>
            <a:off x="1150938" y="692150"/>
            <a:ext cx="4556125" cy="3416300"/>
          </a:xfrm>
          <a:ln/>
        </p:spPr>
      </p:sp>
      <p:sp>
        <p:nvSpPr>
          <p:cNvPr id="190467"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4AF5CB-3DBB-4336-9C70-2A6FA73850A0}" type="slidenum">
              <a:rPr lang="en-US"/>
              <a:pPr/>
              <a:t>41</a:t>
            </a:fld>
            <a:endParaRPr lang="en-US"/>
          </a:p>
        </p:txBody>
      </p:sp>
      <p:sp>
        <p:nvSpPr>
          <p:cNvPr id="192514" name="Rectangle 2"/>
          <p:cNvSpPr>
            <a:spLocks noGrp="1" noRot="1" noChangeAspect="1" noChangeArrowheads="1" noTextEdit="1"/>
          </p:cNvSpPr>
          <p:nvPr>
            <p:ph type="sldImg"/>
          </p:nvPr>
        </p:nvSpPr>
        <p:spPr>
          <a:xfrm>
            <a:off x="1150938" y="692150"/>
            <a:ext cx="4556125" cy="3416300"/>
          </a:xfrm>
          <a:ln/>
        </p:spPr>
      </p:sp>
      <p:sp>
        <p:nvSpPr>
          <p:cNvPr id="192515" name="Rectangle 3"/>
          <p:cNvSpPr>
            <a:spLocks noGrp="1" noChangeArrowheads="1"/>
          </p:cNvSpPr>
          <p:nvPr>
            <p:ph type="body" idx="1"/>
          </p:nvPr>
        </p:nvSpPr>
        <p:spPr>
          <a:xfrm>
            <a:off x="914400" y="4343400"/>
            <a:ext cx="5029200" cy="4114800"/>
          </a:xfrm>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EBEFE8-B0AE-4E09-95AC-3648E24A7F44}" type="slidenum">
              <a:rPr lang="en-US"/>
              <a:pPr/>
              <a:t>43</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IIFM Title">
    <p:spTree>
      <p:nvGrpSpPr>
        <p:cNvPr id="1" name=""/>
        <p:cNvGrpSpPr/>
        <p:nvPr/>
      </p:nvGrpSpPr>
      <p:grpSpPr>
        <a:xfrm>
          <a:off x="0" y="0"/>
          <a:ext cx="0" cy="0"/>
          <a:chOff x="0" y="0"/>
          <a:chExt cx="0" cy="0"/>
        </a:xfrm>
      </p:grpSpPr>
      <p:pic>
        <p:nvPicPr>
          <p:cNvPr id="5" name="Picture 4" descr="ppt3.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2438400" y="304800"/>
            <a:ext cx="6172200" cy="2819400"/>
          </a:xfrm>
        </p:spPr>
        <p:txBody>
          <a:bodyPr>
            <a:noAutofit/>
          </a:bodyPr>
          <a:lstStyle>
            <a:lvl1pPr algn="r">
              <a:defRPr sz="4800" b="0">
                <a:solidFill>
                  <a:schemeClr val="accent6">
                    <a:lumMod val="50000"/>
                  </a:schemeClr>
                </a:solidFill>
                <a:effectLst/>
                <a:latin typeface="Impact" pitchFamily="34" charset="0"/>
                <a:cs typeface="Lucida Sans Unicode" pitchFamily="34" charset="0"/>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2438400" y="3657600"/>
            <a:ext cx="6172200" cy="914400"/>
          </a:xfrm>
        </p:spPr>
        <p:txBody>
          <a:bodyPr>
            <a:normAutofit/>
          </a:bodyPr>
          <a:lstStyle>
            <a:lvl1pPr marL="0" indent="0" algn="r">
              <a:buNone/>
              <a:defRPr sz="2400" b="1">
                <a:solidFill>
                  <a:schemeClr val="tx1"/>
                </a:solidFill>
                <a:effectLst>
                  <a:outerShdw blurRad="38100" dist="38100" dir="2700000" algn="tl">
                    <a:srgbClr val="000000">
                      <a:alpha val="43137"/>
                    </a:srgbClr>
                  </a:outerShdw>
                </a:effectLst>
                <a:latin typeface="Georgia" pitchFamily="18"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72F0FD6-9B58-4047-B186-DF883E8A6451}"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6705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6E702E56-A262-425A-87DC-AFD93464DFD9}"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A204429-73E4-4A61-841B-0CFE62877F78}"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145088" y="2017713"/>
            <a:ext cx="3810000" cy="4114800"/>
          </a:xfrm>
        </p:spPr>
        <p:txBody>
          <a:bodyPr/>
          <a:lstStyle/>
          <a:p>
            <a:endParaRPr lang="en-US"/>
          </a:p>
        </p:txBody>
      </p:sp>
      <p:sp>
        <p:nvSpPr>
          <p:cNvPr id="5" name="Date Placeholder 4"/>
          <p:cNvSpPr>
            <a:spLocks noGrp="1"/>
          </p:cNvSpPr>
          <p:nvPr>
            <p:ph type="dt" sz="half" idx="10"/>
          </p:nvPr>
        </p:nvSpPr>
        <p:spPr>
          <a:xfrm>
            <a:off x="1162050" y="6243638"/>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657600" y="6243638"/>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7042150" y="6243638"/>
            <a:ext cx="1905000" cy="457200"/>
          </a:xfrm>
        </p:spPr>
        <p:txBody>
          <a:bodyPr/>
          <a:lstStyle>
            <a:lvl1pPr>
              <a:defRPr/>
            </a:lvl1pPr>
          </a:lstStyle>
          <a:p>
            <a:fld id="{4C7F4EA1-BD02-4333-BB70-8BE5700A95B5}"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1182688" y="2017713"/>
            <a:ext cx="3810000" cy="4114800"/>
          </a:xfrm>
        </p:spPr>
        <p:txBody>
          <a:bodyPr/>
          <a:lstStyle/>
          <a:p>
            <a:endParaRPr lang="en-US"/>
          </a:p>
        </p:txBody>
      </p:sp>
      <p:sp>
        <p:nvSpPr>
          <p:cNvPr id="4" name="Text Placeholder 3"/>
          <p:cNvSpPr>
            <a:spLocks noGrp="1"/>
          </p:cNvSpPr>
          <p:nvPr>
            <p:ph type="body"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162050" y="6243638"/>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3657600" y="6243638"/>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7042150" y="6243638"/>
            <a:ext cx="1905000" cy="457200"/>
          </a:xfrm>
        </p:spPr>
        <p:txBody>
          <a:bodyPr/>
          <a:lstStyle>
            <a:lvl1pPr>
              <a:defRPr/>
            </a:lvl1pPr>
          </a:lstStyle>
          <a:p>
            <a:fld id="{4C99E830-7804-454E-8CB4-39EC38EB071C}"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IFM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A556FE-E9B3-4C63-959B-6A52F462AD3D}" type="datetime3">
              <a:rPr lang="en-US" smtClean="0"/>
              <a:pPr/>
              <a:t>8 January 2016</a:t>
            </a:fld>
            <a:endParaRPr lang="en-US" dirty="0"/>
          </a:p>
        </p:txBody>
      </p:sp>
      <p:sp>
        <p:nvSpPr>
          <p:cNvPr id="4" name="Footer Placeholder 3"/>
          <p:cNvSpPr>
            <a:spLocks noGrp="1"/>
          </p:cNvSpPr>
          <p:nvPr>
            <p:ph type="ftr" sz="quarter" idx="11"/>
          </p:nvPr>
        </p:nvSpPr>
        <p:spPr/>
        <p:txBody>
          <a:bodyPr/>
          <a:lstStyle/>
          <a:p>
            <a:r>
              <a:rPr lang="en-US" dirty="0" smtClean="0"/>
              <a:t>Indian Institute of Forest Management, Bhopal</a:t>
            </a:r>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ext Placeholder 6"/>
          <p:cNvSpPr>
            <a:spLocks noGrp="1"/>
          </p:cNvSpPr>
          <p:nvPr>
            <p:ph type="body" sz="quarter" idx="13"/>
          </p:nvPr>
        </p:nvSpPr>
        <p:spPr>
          <a:xfrm>
            <a:off x="1371600" y="1600200"/>
            <a:ext cx="746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IFM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20B94F-E5FB-44FF-99D4-719F1D088162}" type="datetime3">
              <a:rPr lang="en-US" smtClean="0"/>
              <a:pPr/>
              <a:t>8 January 2016</a:t>
            </a:fld>
            <a:endParaRPr lang="en-US"/>
          </a:p>
        </p:txBody>
      </p:sp>
      <p:sp>
        <p:nvSpPr>
          <p:cNvPr id="4" name="Footer Placeholder 3"/>
          <p:cNvSpPr>
            <a:spLocks noGrp="1"/>
          </p:cNvSpPr>
          <p:nvPr>
            <p:ph type="ftr" sz="quarter" idx="11"/>
          </p:nvPr>
        </p:nvSpPr>
        <p:spPr/>
        <p:txBody>
          <a:bodyPr/>
          <a:lstStyle/>
          <a:p>
            <a:r>
              <a:rPr lang="en-IN" smtClean="0"/>
              <a:t>Indian Institute of Forest Management, Bhopal</a:t>
            </a:r>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Picture Placeholder 6"/>
          <p:cNvSpPr>
            <a:spLocks noGrp="1"/>
          </p:cNvSpPr>
          <p:nvPr>
            <p:ph type="pic" sz="quarter" idx="13"/>
          </p:nvPr>
        </p:nvSpPr>
        <p:spPr>
          <a:xfrm>
            <a:off x="1371600" y="1600200"/>
            <a:ext cx="7391400" cy="4648200"/>
          </a:xfrm>
        </p:spPr>
        <p:txBody>
          <a:bodyPr/>
          <a:lstStyle/>
          <a:p>
            <a:r>
              <a:rPr lang="en-US" smtClean="0"/>
              <a:t>Click icon to add picture</a:t>
            </a:r>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IFM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4617EE-DB1A-4A1D-95FE-9427B6BEAABA}" type="datetime3">
              <a:rPr lang="en-US" smtClean="0"/>
              <a:pPr/>
              <a:t>8 January 2016</a:t>
            </a:fld>
            <a:endParaRPr lang="en-US"/>
          </a:p>
        </p:txBody>
      </p:sp>
      <p:sp>
        <p:nvSpPr>
          <p:cNvPr id="4" name="Footer Placeholder 3"/>
          <p:cNvSpPr>
            <a:spLocks noGrp="1"/>
          </p:cNvSpPr>
          <p:nvPr>
            <p:ph type="ftr" sz="quarter" idx="11"/>
          </p:nvPr>
        </p:nvSpPr>
        <p:spPr/>
        <p:txBody>
          <a:bodyPr/>
          <a:lstStyle/>
          <a:p>
            <a:r>
              <a:rPr lang="en-IN" smtClean="0"/>
              <a:t>Indian Institute of Forest Management, Bhopal</a:t>
            </a:r>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Chart Placeholder 6"/>
          <p:cNvSpPr>
            <a:spLocks noGrp="1"/>
          </p:cNvSpPr>
          <p:nvPr>
            <p:ph type="chart" sz="quarter" idx="13"/>
          </p:nvPr>
        </p:nvSpPr>
        <p:spPr>
          <a:xfrm>
            <a:off x="1371600" y="1600200"/>
            <a:ext cx="7467600" cy="4648200"/>
          </a:xfrm>
        </p:spPr>
        <p:txBody>
          <a:bodyPr/>
          <a:lstStyle/>
          <a:p>
            <a:r>
              <a:rPr lang="en-US" smtClean="0"/>
              <a:t>Click icon to add chart</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IFM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30F79-914C-4E70-862F-1347E7239892}" type="datetime3">
              <a:rPr lang="en-US" smtClean="0"/>
              <a:pPr/>
              <a:t>8 January 2016</a:t>
            </a:fld>
            <a:endParaRPr lang="en-US"/>
          </a:p>
        </p:txBody>
      </p:sp>
      <p:sp>
        <p:nvSpPr>
          <p:cNvPr id="4" name="Footer Placeholder 3"/>
          <p:cNvSpPr>
            <a:spLocks noGrp="1"/>
          </p:cNvSpPr>
          <p:nvPr>
            <p:ph type="ftr" sz="quarter" idx="11"/>
          </p:nvPr>
        </p:nvSpPr>
        <p:spPr/>
        <p:txBody>
          <a:bodyPr/>
          <a:lstStyle/>
          <a:p>
            <a:r>
              <a:rPr lang="en-IN" smtClean="0"/>
              <a:t>Indian Institute of Forest Management, Bhopal</a:t>
            </a:r>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able Placeholder 6"/>
          <p:cNvSpPr>
            <a:spLocks noGrp="1"/>
          </p:cNvSpPr>
          <p:nvPr>
            <p:ph type="tbl" sz="quarter" idx="13"/>
          </p:nvPr>
        </p:nvSpPr>
        <p:spPr>
          <a:xfrm>
            <a:off x="1371600" y="1600200"/>
            <a:ext cx="7467600" cy="4572000"/>
          </a:xfrm>
        </p:spPr>
        <p:txBody>
          <a:bodyPr/>
          <a:lstStyle/>
          <a:p>
            <a:r>
              <a:rPr lang="en-US" smtClean="0"/>
              <a:t>Click icon to add table</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IFM Smart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B37ABE-BCD8-4DA6-8931-9FAAFDA0C666}" type="datetime3">
              <a:rPr lang="en-US" smtClean="0"/>
              <a:pPr/>
              <a:t>8 January 2016</a:t>
            </a:fld>
            <a:endParaRPr lang="en-US"/>
          </a:p>
        </p:txBody>
      </p:sp>
      <p:sp>
        <p:nvSpPr>
          <p:cNvPr id="4" name="Footer Placeholder 3"/>
          <p:cNvSpPr>
            <a:spLocks noGrp="1"/>
          </p:cNvSpPr>
          <p:nvPr>
            <p:ph type="ftr" sz="quarter" idx="11"/>
          </p:nvPr>
        </p:nvSpPr>
        <p:spPr/>
        <p:txBody>
          <a:bodyPr/>
          <a:lstStyle/>
          <a:p>
            <a:r>
              <a:rPr lang="en-IN" smtClean="0"/>
              <a:t>Indian Institute of Forest Management, Bhopal</a:t>
            </a:r>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SmartArt Placeholder 6"/>
          <p:cNvSpPr>
            <a:spLocks noGrp="1"/>
          </p:cNvSpPr>
          <p:nvPr>
            <p:ph type="dgm" sz="quarter" idx="13"/>
          </p:nvPr>
        </p:nvSpPr>
        <p:spPr>
          <a:xfrm>
            <a:off x="1371600" y="1600200"/>
            <a:ext cx="7467600" cy="4572000"/>
          </a:xfrm>
        </p:spPr>
        <p:txBody>
          <a:bodyPr/>
          <a:lstStyle/>
          <a:p>
            <a:r>
              <a:rPr lang="en-US" smtClean="0"/>
              <a:t>Click icon to add SmartArt graphic</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IFM 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FFE8A7-2E08-4A57-A13D-5651A4206E4D}" type="datetime3">
              <a:rPr lang="en-US" smtClean="0"/>
              <a:pPr/>
              <a:t>8 January 2016</a:t>
            </a:fld>
            <a:endParaRPr lang="en-US"/>
          </a:p>
        </p:txBody>
      </p:sp>
      <p:sp>
        <p:nvSpPr>
          <p:cNvPr id="4" name="Footer Placeholder 3"/>
          <p:cNvSpPr>
            <a:spLocks noGrp="1"/>
          </p:cNvSpPr>
          <p:nvPr>
            <p:ph type="ftr" sz="quarter" idx="11"/>
          </p:nvPr>
        </p:nvSpPr>
        <p:spPr/>
        <p:txBody>
          <a:bodyPr/>
          <a:lstStyle/>
          <a:p>
            <a:r>
              <a:rPr lang="en-IN" smtClean="0"/>
              <a:t>Indian Institute of Forest Management, Bhopal</a:t>
            </a:r>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Media Placeholder 6"/>
          <p:cNvSpPr>
            <a:spLocks noGrp="1"/>
          </p:cNvSpPr>
          <p:nvPr>
            <p:ph type="media" sz="quarter" idx="13"/>
          </p:nvPr>
        </p:nvSpPr>
        <p:spPr>
          <a:xfrm>
            <a:off x="1371600" y="1600200"/>
            <a:ext cx="7467600" cy="4572000"/>
          </a:xfrm>
        </p:spPr>
        <p:txBody>
          <a:bodyPr/>
          <a:lstStyle/>
          <a:p>
            <a:r>
              <a:rPr lang="en-US" smtClean="0"/>
              <a:t>Click icon to add media</a:t>
            </a:r>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IFM 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3067FE-0867-4F33-B180-8E14B2DDD79B}" type="datetime3">
              <a:rPr lang="en-US" smtClean="0"/>
              <a:pPr/>
              <a:t>8 January 2016</a:t>
            </a:fld>
            <a:endParaRPr lang="en-US"/>
          </a:p>
        </p:txBody>
      </p:sp>
      <p:sp>
        <p:nvSpPr>
          <p:cNvPr id="4" name="Footer Placeholder 3"/>
          <p:cNvSpPr>
            <a:spLocks noGrp="1"/>
          </p:cNvSpPr>
          <p:nvPr>
            <p:ph type="ftr" sz="quarter" idx="11"/>
          </p:nvPr>
        </p:nvSpPr>
        <p:spPr/>
        <p:txBody>
          <a:bodyPr/>
          <a:lstStyle/>
          <a:p>
            <a:r>
              <a:rPr lang="en-IN" smtClean="0"/>
              <a:t>Indian Institute of Forest Management, Bhopal</a:t>
            </a:r>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ext Placeholder 6"/>
          <p:cNvSpPr>
            <a:spLocks noGrp="1"/>
          </p:cNvSpPr>
          <p:nvPr>
            <p:ph type="body" sz="quarter" idx="13"/>
          </p:nvPr>
        </p:nvSpPr>
        <p:spPr>
          <a:xfrm>
            <a:off x="1371600" y="1600200"/>
            <a:ext cx="37338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8"/>
          <p:cNvSpPr>
            <a:spLocks noGrp="1"/>
          </p:cNvSpPr>
          <p:nvPr>
            <p:ph sz="quarter" idx="14"/>
          </p:nvPr>
        </p:nvSpPr>
        <p:spPr>
          <a:xfrm>
            <a:off x="5181600" y="1600200"/>
            <a:ext cx="3657600" cy="4572000"/>
          </a:xfrm>
        </p:spPr>
        <p:txBody>
          <a:body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25ADB8-E37C-4A6B-87F4-D6B53A9F74EE}"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ppt31.png"/>
          <p:cNvPicPr>
            <a:picLocks noChangeAspect="1"/>
          </p:cNvPicPr>
          <p:nvPr/>
        </p:nvPicPr>
        <p:blipFill>
          <a:blip r:embed="rId16"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1371600" y="274638"/>
            <a:ext cx="7467600" cy="10207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1600200"/>
            <a:ext cx="7467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52400" y="6356350"/>
            <a:ext cx="1524000" cy="365125"/>
          </a:xfrm>
          <a:prstGeom prst="rect">
            <a:avLst/>
          </a:prstGeom>
        </p:spPr>
        <p:txBody>
          <a:bodyPr vert="horz" lIns="91440" tIns="45720" rIns="91440" bIns="45720" rtlCol="0" anchor="ctr"/>
          <a:lstStyle>
            <a:lvl1pPr algn="l">
              <a:defRPr sz="1200" b="1">
                <a:solidFill>
                  <a:schemeClr val="tx1"/>
                </a:solidFill>
              </a:defRPr>
            </a:lvl1pPr>
          </a:lstStyle>
          <a:p>
            <a:fld id="{17EC7FB0-A446-4AB0-A0D8-E9362C9DF968}" type="datetime3">
              <a:rPr lang="en-US" smtClean="0"/>
              <a:pPr/>
              <a:t>8 January 2016</a:t>
            </a:fld>
            <a:endParaRPr lang="en-US" dirty="0"/>
          </a:p>
        </p:txBody>
      </p:sp>
      <p:sp>
        <p:nvSpPr>
          <p:cNvPr id="5" name="Footer Placeholder 4"/>
          <p:cNvSpPr>
            <a:spLocks noGrp="1"/>
          </p:cNvSpPr>
          <p:nvPr>
            <p:ph type="ftr" sz="quarter" idx="3"/>
          </p:nvPr>
        </p:nvSpPr>
        <p:spPr>
          <a:xfrm>
            <a:off x="1828800" y="6356350"/>
            <a:ext cx="5715000" cy="365125"/>
          </a:xfrm>
          <a:prstGeom prst="rect">
            <a:avLst/>
          </a:prstGeom>
        </p:spPr>
        <p:txBody>
          <a:bodyPr vert="horz" lIns="91440" tIns="45720" rIns="91440" bIns="45720" rtlCol="0" anchor="ctr"/>
          <a:lstStyle>
            <a:lvl1pPr algn="ctr">
              <a:defRPr sz="1200" b="1">
                <a:solidFill>
                  <a:srgbClr val="00B050"/>
                </a:solidFill>
              </a:defRPr>
            </a:lvl1pPr>
          </a:lstStyle>
          <a:p>
            <a:r>
              <a:rPr lang="en-US" dirty="0" smtClean="0"/>
              <a:t>Indian Institute of Forest Management, Bhopal</a:t>
            </a:r>
            <a:endParaRPr lang="en-US" dirty="0"/>
          </a:p>
        </p:txBody>
      </p:sp>
      <p:sp>
        <p:nvSpPr>
          <p:cNvPr id="6" name="Slide Number Placeholder 5"/>
          <p:cNvSpPr>
            <a:spLocks noGrp="1"/>
          </p:cNvSpPr>
          <p:nvPr>
            <p:ph type="sldNum" sz="quarter" idx="4"/>
          </p:nvPr>
        </p:nvSpPr>
        <p:spPr>
          <a:xfrm>
            <a:off x="7696200" y="6356350"/>
            <a:ext cx="1143000" cy="365125"/>
          </a:xfrm>
          <a:prstGeom prst="rect">
            <a:avLst/>
          </a:prstGeom>
        </p:spPr>
        <p:txBody>
          <a:bodyPr vert="horz" lIns="91440" tIns="45720" rIns="91440" bIns="45720" rtlCol="0" anchor="ctr"/>
          <a:lstStyle>
            <a:lvl1pPr algn="r">
              <a:defRPr sz="1200" b="1">
                <a:solidFill>
                  <a:schemeClr val="accent2">
                    <a:lumMod val="75000"/>
                  </a:schemeClr>
                </a:solidFill>
              </a:defRPr>
            </a:lvl1pPr>
          </a:lstStyle>
          <a:p>
            <a:fld id="{9817CA3E-9AE2-435A-93A7-845572575AF1}" type="slidenum">
              <a:rPr lang="en-US" smtClean="0"/>
              <a:pPr/>
              <a:t>‹#›</a:t>
            </a:fld>
            <a:endParaRPr lang="en-US" dirty="0"/>
          </a:p>
        </p:txBody>
      </p:sp>
      <p:cxnSp>
        <p:nvCxnSpPr>
          <p:cNvPr id="11" name="Straight Connector 10"/>
          <p:cNvCxnSpPr/>
          <p:nvPr/>
        </p:nvCxnSpPr>
        <p:spPr>
          <a:xfrm>
            <a:off x="1143000" y="1295400"/>
            <a:ext cx="8001000" cy="1588"/>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2" r:id="rId5"/>
    <p:sldLayoutId id="2147483653" r:id="rId6"/>
    <p:sldLayoutId id="2147483654" r:id="rId7"/>
    <p:sldLayoutId id="2147483655" r:id="rId8"/>
    <p:sldLayoutId id="2147483657" r:id="rId9"/>
    <p:sldLayoutId id="2147483658" r:id="rId10"/>
    <p:sldLayoutId id="2147483661" r:id="rId11"/>
    <p:sldLayoutId id="2147483662" r:id="rId12"/>
    <p:sldLayoutId id="2147483663" r:id="rId13"/>
    <p:sldLayoutId id="2147483664" r:id="rId14"/>
  </p:sldLayoutIdLst>
  <p:transition/>
  <p:hf sldNum="0" hdr="0" ftr="0" dt="0"/>
  <p:txStyles>
    <p:titleStyle>
      <a:lvl1pPr algn="l" defTabSz="914400" rtl="0" eaLnBrk="1" latinLnBrk="0" hangingPunct="1">
        <a:spcBef>
          <a:spcPct val="0"/>
        </a:spcBef>
        <a:buNone/>
        <a:defRPr sz="3200" kern="1200">
          <a:solidFill>
            <a:srgbClr val="006600"/>
          </a:solidFill>
          <a:latin typeface="Impact" pitchFamily="34" charset="0"/>
          <a:ea typeface="+mj-ea"/>
          <a:cs typeface="+mj-cs"/>
        </a:defRPr>
      </a:lvl1pPr>
    </p:titleStyle>
    <p:bodyStyle>
      <a:lvl1pPr marL="576263" indent="-576263" algn="l" defTabSz="914400" rtl="0" eaLnBrk="1" latinLnBrk="0" hangingPunct="1">
        <a:spcBef>
          <a:spcPct val="20000"/>
        </a:spcBef>
        <a:buClr>
          <a:srgbClr val="006600"/>
        </a:buClr>
        <a:buFont typeface="Wingdings 3" pitchFamily="18" charset="2"/>
        <a:buChar char="u"/>
        <a:defRPr sz="2800" b="1" kern="1200">
          <a:solidFill>
            <a:schemeClr val="tx1"/>
          </a:solidFill>
          <a:latin typeface="Georgia" pitchFamily="18" charset="0"/>
          <a:ea typeface="+mn-ea"/>
          <a:cs typeface="Arial" pitchFamily="34" charset="0"/>
        </a:defRPr>
      </a:lvl1pPr>
      <a:lvl2pPr marL="1139825" indent="-563563" algn="l" defTabSz="914400" rtl="0" eaLnBrk="1" latinLnBrk="0" hangingPunct="1">
        <a:spcBef>
          <a:spcPct val="20000"/>
        </a:spcBef>
        <a:buClr>
          <a:srgbClr val="006600"/>
        </a:buClr>
        <a:buFont typeface="Wingdings" pitchFamily="2" charset="2"/>
        <a:buChar char=""/>
        <a:defRPr sz="2400" b="1" kern="1200">
          <a:solidFill>
            <a:schemeClr val="tx1"/>
          </a:solidFill>
          <a:latin typeface="Georgia" pitchFamily="18" charset="0"/>
          <a:ea typeface="+mn-ea"/>
          <a:cs typeface="Arial" pitchFamily="34" charset="0"/>
        </a:defRPr>
      </a:lvl2pPr>
      <a:lvl3pPr marL="1428750" indent="-288925" algn="l" defTabSz="914400" rtl="0" eaLnBrk="1" latinLnBrk="0" hangingPunct="1">
        <a:spcBef>
          <a:spcPct val="20000"/>
        </a:spcBef>
        <a:buClr>
          <a:srgbClr val="006600"/>
        </a:buClr>
        <a:buFont typeface="Courier New" pitchFamily="49" charset="0"/>
        <a:buChar char="o"/>
        <a:defRPr sz="2000" b="1" kern="1200">
          <a:solidFill>
            <a:schemeClr val="tx1"/>
          </a:solidFill>
          <a:latin typeface="Georgia" pitchFamily="18" charset="0"/>
          <a:ea typeface="+mn-ea"/>
          <a:cs typeface="Arial" pitchFamily="34" charset="0"/>
        </a:defRPr>
      </a:lvl3pPr>
      <a:lvl4pPr marL="1766888" indent="-338138" algn="l" defTabSz="914400" rtl="0" eaLnBrk="1" latinLnBrk="0" hangingPunct="1">
        <a:spcBef>
          <a:spcPct val="20000"/>
        </a:spcBef>
        <a:buClr>
          <a:srgbClr val="006600"/>
        </a:buClr>
        <a:buFont typeface="Arial" pitchFamily="34" charset="0"/>
        <a:buChar char="–"/>
        <a:defRPr sz="1800" b="1" kern="1200">
          <a:solidFill>
            <a:schemeClr val="tx1"/>
          </a:solidFill>
          <a:latin typeface="Georgia" pitchFamily="18" charset="0"/>
          <a:ea typeface="+mn-ea"/>
          <a:cs typeface="Arial" pitchFamily="34" charset="0"/>
        </a:defRPr>
      </a:lvl4pPr>
      <a:lvl5pPr marL="2166938" indent="-400050" algn="l" defTabSz="914400" rtl="0" eaLnBrk="1" latinLnBrk="0" hangingPunct="1">
        <a:spcBef>
          <a:spcPct val="20000"/>
        </a:spcBef>
        <a:buClr>
          <a:srgbClr val="006600"/>
        </a:buClr>
        <a:buFont typeface="Arial" pitchFamily="34" charset="0"/>
        <a:buChar char="»"/>
        <a:defRPr sz="1800" b="1" kern="1200">
          <a:solidFill>
            <a:schemeClr val="tx1"/>
          </a:solidFill>
          <a:latin typeface="Georgia" pitchFamily="18"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rparulrishi@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304800"/>
            <a:ext cx="6781800" cy="2209800"/>
          </a:xfrm>
        </p:spPr>
        <p:txBody>
          <a:bodyPr/>
          <a:lstStyle/>
          <a:p>
            <a:r>
              <a:rPr lang="en-US" sz="4400" b="1" dirty="0" smtClean="0"/>
              <a:t>Managing   </a:t>
            </a:r>
            <a:br>
              <a:rPr lang="en-US" sz="4400" b="1" dirty="0" smtClean="0"/>
            </a:br>
            <a:r>
              <a:rPr lang="en-US" sz="4400" b="1" dirty="0" smtClean="0"/>
              <a:t>Time  For Speed </a:t>
            </a:r>
            <a:br>
              <a:rPr lang="en-US" sz="4400" b="1" dirty="0" smtClean="0"/>
            </a:br>
            <a:r>
              <a:rPr lang="en-US" sz="4400" b="1" dirty="0" smtClean="0"/>
              <a:t>and Prioritization</a:t>
            </a:r>
            <a:endParaRPr lang="en-US" sz="4400" dirty="0"/>
          </a:p>
        </p:txBody>
      </p:sp>
      <p:sp>
        <p:nvSpPr>
          <p:cNvPr id="3" name="Subtitle 2"/>
          <p:cNvSpPr>
            <a:spLocks noGrp="1"/>
          </p:cNvSpPr>
          <p:nvPr>
            <p:ph type="subTitle" idx="1"/>
          </p:nvPr>
        </p:nvSpPr>
        <p:spPr>
          <a:xfrm>
            <a:off x="1981200" y="2362200"/>
            <a:ext cx="7162800" cy="2057400"/>
          </a:xfrm>
        </p:spPr>
        <p:txBody>
          <a:bodyPr>
            <a:noAutofit/>
          </a:bodyPr>
          <a:lstStyle/>
          <a:p>
            <a:pPr algn="l"/>
            <a:r>
              <a:rPr lang="en-US" sz="1800" dirty="0" smtClean="0"/>
              <a:t>Prof. Parul Rishi  </a:t>
            </a:r>
            <a:r>
              <a:rPr lang="en-US" sz="1200" dirty="0" smtClean="0"/>
              <a:t>PhD (Psychology)</a:t>
            </a:r>
          </a:p>
          <a:p>
            <a:pPr algn="l"/>
            <a:r>
              <a:rPr lang="en-US" sz="1600" dirty="0" smtClean="0"/>
              <a:t>Associate </a:t>
            </a:r>
            <a:r>
              <a:rPr lang="en-US" sz="1600" dirty="0" err="1" smtClean="0"/>
              <a:t>Profssor,Faculty</a:t>
            </a:r>
            <a:r>
              <a:rPr lang="en-US" sz="1600" dirty="0" smtClean="0"/>
              <a:t> of Human Resource Management</a:t>
            </a:r>
          </a:p>
          <a:p>
            <a:pPr algn="l"/>
            <a:r>
              <a:rPr lang="en-US" sz="1600" dirty="0" smtClean="0"/>
              <a:t>Adjunct Professor-Management- University  of   Zululand, South Africa</a:t>
            </a:r>
          </a:p>
          <a:p>
            <a:pPr algn="l"/>
            <a:r>
              <a:rPr lang="en-US" sz="1600" dirty="0" smtClean="0"/>
              <a:t>Expert Consultant - Environmental Psychology</a:t>
            </a:r>
          </a:p>
          <a:p>
            <a:pPr algn="l"/>
            <a:r>
              <a:rPr lang="en-US" sz="1600" dirty="0" smtClean="0"/>
              <a:t>Aix Marseille University , France</a:t>
            </a:r>
          </a:p>
          <a:p>
            <a:pPr algn="l"/>
            <a:r>
              <a:rPr lang="en-US" sz="1600" dirty="0" smtClean="0">
                <a:hlinkClick r:id="rId2"/>
              </a:rPr>
              <a:t>drparulrishi@gmail.com</a:t>
            </a:r>
            <a:endParaRPr lang="en-US" sz="1600" dirty="0" smtClean="0"/>
          </a:p>
          <a:p>
            <a:pPr algn="l"/>
            <a:endParaRPr lang="en-US" sz="1200" dirty="0"/>
          </a:p>
        </p:txBody>
      </p:sp>
      <p:sp>
        <p:nvSpPr>
          <p:cNvPr id="8194" name="AutoShape 2" descr="Image result for tim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Time Frame???</a:t>
            </a:r>
            <a:endParaRPr lang="en-US" dirty="0"/>
          </a:p>
        </p:txBody>
      </p:sp>
      <p:sp>
        <p:nvSpPr>
          <p:cNvPr id="5" name="Text Placeholder 4"/>
          <p:cNvSpPr>
            <a:spLocks noGrp="1"/>
          </p:cNvSpPr>
          <p:nvPr>
            <p:ph type="body" sz="quarter" idx="13"/>
          </p:nvPr>
        </p:nvSpPr>
        <p:spPr/>
        <p:txBody>
          <a:bodyPr>
            <a:normAutofit fontScale="77500" lnSpcReduction="20000"/>
          </a:bodyPr>
          <a:lstStyle/>
          <a:p>
            <a:r>
              <a:rPr lang="en-US" dirty="0" smtClean="0"/>
              <a:t>Tools  to achieve the timeliness of case processing. </a:t>
            </a:r>
          </a:p>
          <a:p>
            <a:r>
              <a:rPr lang="en-US" i="1" dirty="0" smtClean="0"/>
              <a:t>A condition  to start measuring and comparing case </a:t>
            </a:r>
            <a:r>
              <a:rPr lang="en-US" dirty="0" smtClean="0"/>
              <a:t>processing delays</a:t>
            </a:r>
          </a:p>
          <a:p>
            <a:pPr lvl="1"/>
            <a:r>
              <a:rPr lang="en-US" dirty="0" smtClean="0"/>
              <a:t>- a difference between the actual situation and the expected timeframes implemented to reduce the lengths of case processing. </a:t>
            </a:r>
          </a:p>
          <a:p>
            <a:pPr lvl="1">
              <a:buNone/>
            </a:pPr>
            <a:endParaRPr lang="en-US" dirty="0" smtClean="0"/>
          </a:p>
          <a:p>
            <a:r>
              <a:rPr lang="en-US" dirty="0" smtClean="0"/>
              <a:t>Timeframes have to fit the contingencies of the  “local legal culture</a:t>
            </a:r>
          </a:p>
          <a:p>
            <a:pPr lvl="1">
              <a:buNone/>
            </a:pPr>
            <a:endParaRPr lang="en-US" dirty="0" smtClean="0"/>
          </a:p>
          <a:p>
            <a:r>
              <a:rPr lang="en-US" dirty="0" smtClean="0"/>
              <a:t>Having timeframes is a prerequisite for evaluating the results of the efforts made to improve the lengths of judicial proceedings.</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Timeliness of Case Processing</a:t>
            </a:r>
            <a:br>
              <a:rPr lang="en-US" dirty="0" smtClean="0"/>
            </a:br>
            <a:endParaRPr lang="en-US" dirty="0"/>
          </a:p>
        </p:txBody>
      </p:sp>
      <p:sp>
        <p:nvSpPr>
          <p:cNvPr id="10" name="SmartArt Placeholder 9"/>
          <p:cNvSpPr>
            <a:spLocks noGrp="1"/>
          </p:cNvSpPr>
          <p:nvPr>
            <p:ph type="dgm" sz="quarter" idx="13"/>
          </p:nvPr>
        </p:nvSpPr>
        <p:spPr/>
      </p:sp>
      <p:graphicFrame>
        <p:nvGraphicFramePr>
          <p:cNvPr id="6" name="Diagram 5"/>
          <p:cNvGraphicFramePr/>
          <p:nvPr/>
        </p:nvGraphicFramePr>
        <p:xfrm>
          <a:off x="2286000" y="1295400"/>
          <a:ext cx="4267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Time Framing Helps??? </a:t>
            </a:r>
            <a:endParaRPr lang="en-US" dirty="0"/>
          </a:p>
        </p:txBody>
      </p:sp>
      <p:graphicFrame>
        <p:nvGraphicFramePr>
          <p:cNvPr id="6" name="SmartArt Placeholder 5"/>
          <p:cNvGraphicFramePr>
            <a:graphicFrameLocks noGrp="1"/>
          </p:cNvGraphicFramePr>
          <p:nvPr>
            <p:ph type="dgm" sz="quarter" idx="13"/>
          </p:nvPr>
        </p:nvGraphicFramePr>
        <p:xfrm>
          <a:off x="1371600" y="1676400"/>
          <a:ext cx="7467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1371600" y="5943600"/>
            <a:ext cx="7467600" cy="685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accent1">
                    <a:lumMod val="50000"/>
                  </a:schemeClr>
                </a:solidFill>
              </a:rPr>
              <a:t>CONSIDERING THE LOCAL LEGAL CULTURE</a:t>
            </a:r>
            <a:endParaRPr lang="en-US" sz="3200" b="1"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Attributional</a:t>
            </a:r>
            <a:r>
              <a:rPr lang="en-US" dirty="0" smtClean="0"/>
              <a:t> Style</a:t>
            </a:r>
            <a:endParaRPr lang="en-US" dirty="0"/>
          </a:p>
        </p:txBody>
      </p:sp>
      <p:graphicFrame>
        <p:nvGraphicFramePr>
          <p:cNvPr id="5" name="SmartArt Placeholder 4"/>
          <p:cNvGraphicFramePr>
            <a:graphicFrameLocks noGrp="1"/>
          </p:cNvGraphicFramePr>
          <p:nvPr>
            <p:ph type="dgm" sz="quarter" idx="13"/>
          </p:nvPr>
        </p:nvGraphicFramePr>
        <p:xfrm>
          <a:off x="1371600" y="1600200"/>
          <a:ext cx="7467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External  LOC for Delay in case processing/Judgment Delivery</a:t>
            </a:r>
            <a:endParaRPr lang="en-US" dirty="0"/>
          </a:p>
        </p:txBody>
      </p:sp>
      <p:sp>
        <p:nvSpPr>
          <p:cNvPr id="4" name="Text Placeholder 3"/>
          <p:cNvSpPr>
            <a:spLocks noGrp="1"/>
          </p:cNvSpPr>
          <p:nvPr>
            <p:ph type="body" sz="quarter" idx="13"/>
          </p:nvPr>
        </p:nvSpPr>
        <p:spPr/>
        <p:txBody>
          <a:bodyPr/>
          <a:lstStyle/>
          <a:p>
            <a:r>
              <a:rPr lang="en-US" dirty="0" smtClean="0"/>
              <a:t>Population</a:t>
            </a:r>
          </a:p>
          <a:p>
            <a:r>
              <a:rPr lang="en-US" dirty="0" smtClean="0"/>
              <a:t>So many cases per day</a:t>
            </a:r>
          </a:p>
          <a:p>
            <a:r>
              <a:rPr lang="en-US" dirty="0" smtClean="0"/>
              <a:t>Staff do not cooperate</a:t>
            </a:r>
          </a:p>
          <a:p>
            <a:r>
              <a:rPr lang="en-US" dirty="0" smtClean="0"/>
              <a:t>Outside pressures</a:t>
            </a:r>
          </a:p>
          <a:p>
            <a:r>
              <a:rPr lang="en-US" dirty="0" smtClean="0"/>
              <a:t>Legal system takes time , its ok</a:t>
            </a:r>
          </a:p>
          <a:p>
            <a:r>
              <a:rPr lang="en-US" dirty="0" smtClean="0"/>
              <a:t>System is like that</a:t>
            </a:r>
          </a:p>
          <a:p>
            <a:r>
              <a:rPr lang="en-US" dirty="0" smtClean="0"/>
              <a:t>Being Meticulous is an indicator of Quality</a:t>
            </a:r>
          </a:p>
          <a:p>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LOC of Delay</a:t>
            </a:r>
            <a:endParaRPr lang="en-US" dirty="0"/>
          </a:p>
        </p:txBody>
      </p:sp>
      <p:sp>
        <p:nvSpPr>
          <p:cNvPr id="3" name="Text Placeholder 2"/>
          <p:cNvSpPr>
            <a:spLocks noGrp="1"/>
          </p:cNvSpPr>
          <p:nvPr>
            <p:ph type="body" sz="quarter" idx="13"/>
          </p:nvPr>
        </p:nvSpPr>
        <p:spPr/>
        <p:txBody>
          <a:bodyPr>
            <a:normAutofit lnSpcReduction="10000"/>
          </a:bodyPr>
          <a:lstStyle/>
          <a:p>
            <a:r>
              <a:rPr lang="en-US" dirty="0" err="1" smtClean="0"/>
              <a:t>Inspite</a:t>
            </a:r>
            <a:r>
              <a:rPr lang="en-US" dirty="0" smtClean="0"/>
              <a:t> of all odds, I can still make a try to improve the system</a:t>
            </a:r>
          </a:p>
          <a:p>
            <a:r>
              <a:rPr lang="en-US" dirty="0" smtClean="0"/>
              <a:t>It is my responsibility to handle the staff in a way that delay can be avoided</a:t>
            </a:r>
          </a:p>
          <a:p>
            <a:r>
              <a:rPr lang="en-US" dirty="0" smtClean="0"/>
              <a:t>I must monitor stringently to avoid delay, at least on my part and facilitate others to speed up.</a:t>
            </a:r>
          </a:p>
          <a:p>
            <a:r>
              <a:rPr lang="en-US" dirty="0" smtClean="0"/>
              <a:t>People should not mock judiciary for </a:t>
            </a:r>
            <a:r>
              <a:rPr lang="en-US" dirty="0" err="1" smtClean="0"/>
              <a:t>delay.I</a:t>
            </a:r>
            <a:r>
              <a:rPr lang="en-US" dirty="0" smtClean="0"/>
              <a:t> must find some solution</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2"/>
          </p:nvPr>
        </p:nvSpPr>
        <p:spPr>
          <a:noFill/>
        </p:spPr>
        <p:txBody>
          <a:bodyPr/>
          <a:lstStyle/>
          <a:p>
            <a:r>
              <a:rPr lang="en-US"/>
              <a:t>8-</a:t>
            </a:r>
            <a:fld id="{A3154EAD-93DD-44F7-A03B-2E56AD4C2D89}" type="slidenum">
              <a:rPr lang="en-US"/>
              <a:pPr/>
              <a:t>16</a:t>
            </a:fld>
            <a:endParaRPr lang="en-US">
              <a:solidFill>
                <a:schemeClr val="tx1"/>
              </a:solidFill>
            </a:endParaRPr>
          </a:p>
        </p:txBody>
      </p:sp>
      <p:pic>
        <p:nvPicPr>
          <p:cNvPr id="46083" name="Picture 4" descr="k153"/>
          <p:cNvPicPr>
            <a:picLocks noChangeAspect="1" noChangeArrowheads="1"/>
          </p:cNvPicPr>
          <p:nvPr/>
        </p:nvPicPr>
        <p:blipFill>
          <a:blip r:embed="rId2"/>
          <a:srcRect/>
          <a:stretch>
            <a:fillRect/>
          </a:stretch>
        </p:blipFill>
        <p:spPr bwMode="auto">
          <a:xfrm>
            <a:off x="1143000" y="990600"/>
            <a:ext cx="7543800" cy="4986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Time Framing Across the world</a:t>
            </a:r>
            <a:endParaRPr lang="en-US" dirty="0"/>
          </a:p>
        </p:txBody>
      </p:sp>
      <p:sp>
        <p:nvSpPr>
          <p:cNvPr id="4" name="Text Placeholder 3"/>
          <p:cNvSpPr>
            <a:spLocks noGrp="1"/>
          </p:cNvSpPr>
          <p:nvPr>
            <p:ph type="body" sz="quarter" idx="13"/>
          </p:nvPr>
        </p:nvSpPr>
        <p:spPr>
          <a:xfrm>
            <a:off x="1066800" y="1600200"/>
            <a:ext cx="7848600" cy="5105400"/>
          </a:xfrm>
        </p:spPr>
        <p:txBody>
          <a:bodyPr>
            <a:normAutofit fontScale="77500" lnSpcReduction="20000"/>
          </a:bodyPr>
          <a:lstStyle/>
          <a:p>
            <a:pPr algn="just">
              <a:lnSpc>
                <a:spcPct val="120000"/>
              </a:lnSpc>
              <a:spcAft>
                <a:spcPts val="600"/>
              </a:spcAft>
            </a:pPr>
            <a:r>
              <a:rPr lang="en-US" dirty="0" smtClean="0">
                <a:solidFill>
                  <a:srgbClr val="C00000"/>
                </a:solidFill>
              </a:rPr>
              <a:t>Finland- </a:t>
            </a:r>
            <a:r>
              <a:rPr lang="en-US" dirty="0" smtClean="0"/>
              <a:t>Optimum timeframes for each type of cases are agreed and Targets for case processing are set.</a:t>
            </a:r>
          </a:p>
          <a:p>
            <a:pPr algn="just">
              <a:lnSpc>
                <a:spcPct val="120000"/>
              </a:lnSpc>
              <a:spcAft>
                <a:spcPts val="600"/>
              </a:spcAft>
            </a:pPr>
            <a:r>
              <a:rPr lang="en-US" dirty="0" smtClean="0">
                <a:solidFill>
                  <a:srgbClr val="C00000"/>
                </a:solidFill>
              </a:rPr>
              <a:t>Slovenia - </a:t>
            </a:r>
            <a:r>
              <a:rPr lang="en-US" dirty="0" smtClean="0"/>
              <a:t>court rules sets a timeframe of 18 months after the case has been presented before the court. If a decision is not taken within 18 months, the case is considered delayed.  The head of court may ask the judge in charge of the case to report the circumstances why a decision has not been reached.</a:t>
            </a:r>
          </a:p>
          <a:p>
            <a:pPr algn="just">
              <a:lnSpc>
                <a:spcPct val="120000"/>
              </a:lnSpc>
              <a:spcAft>
                <a:spcPts val="600"/>
              </a:spcAft>
            </a:pPr>
            <a:r>
              <a:rPr lang="en-US" dirty="0" smtClean="0">
                <a:solidFill>
                  <a:srgbClr val="C00000"/>
                </a:solidFill>
              </a:rPr>
              <a:t>Sweden − </a:t>
            </a:r>
            <a:r>
              <a:rPr lang="en-US" dirty="0" smtClean="0"/>
              <a:t>targets for civil and criminal cases are set up by the Government. All units within the court define their targets</a:t>
            </a:r>
          </a:p>
          <a:p>
            <a:pPr algn="just"/>
            <a:endParaRPr lang="en-US" dirty="0" smtClean="0"/>
          </a:p>
          <a:p>
            <a:pPr algn="just"/>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Setting of timeframes for kind of procedure</a:t>
            </a:r>
            <a:br>
              <a:rPr lang="en-US" dirty="0" smtClean="0"/>
            </a:br>
            <a:endParaRPr lang="en-US" dirty="0"/>
          </a:p>
        </p:txBody>
      </p:sp>
      <p:sp>
        <p:nvSpPr>
          <p:cNvPr id="3" name="Text Placeholder 2"/>
          <p:cNvSpPr>
            <a:spLocks noGrp="1"/>
          </p:cNvSpPr>
          <p:nvPr>
            <p:ph type="body" sz="quarter" idx="13"/>
          </p:nvPr>
        </p:nvSpPr>
        <p:spPr>
          <a:xfrm>
            <a:off x="1219200" y="1371600"/>
            <a:ext cx="7924800" cy="5105400"/>
          </a:xfrm>
        </p:spPr>
        <p:txBody>
          <a:bodyPr>
            <a:noAutofit/>
          </a:bodyPr>
          <a:lstStyle/>
          <a:p>
            <a:r>
              <a:rPr lang="en-US" sz="2400" dirty="0" smtClean="0"/>
              <a:t>Timeframes make more sense if they are set up allowing for the different kinds of procedure (civil, criminal, administrative, enforcement, etc.). </a:t>
            </a:r>
          </a:p>
          <a:p>
            <a:pPr>
              <a:buNone/>
            </a:pPr>
            <a:r>
              <a:rPr lang="en-US" sz="2400" dirty="0" smtClean="0">
                <a:solidFill>
                  <a:srgbClr val="C00000"/>
                </a:solidFill>
              </a:rPr>
              <a:t>Denmark</a:t>
            </a:r>
            <a:r>
              <a:rPr lang="en-US" sz="2400" dirty="0" smtClean="0"/>
              <a:t>− 58% of the civil cases should be disposed within 1 year, 63% of the criminal cases should be disposed within 2 months and 95% within 6 months.</a:t>
            </a:r>
          </a:p>
          <a:p>
            <a:pPr>
              <a:buNone/>
            </a:pPr>
            <a:r>
              <a:rPr lang="en-US" sz="2400" dirty="0" smtClean="0">
                <a:solidFill>
                  <a:srgbClr val="C00000"/>
                </a:solidFill>
              </a:rPr>
              <a:t>Norway − </a:t>
            </a:r>
            <a:r>
              <a:rPr lang="en-US" sz="2400" dirty="0" smtClean="0"/>
              <a:t>Timeframes are proposed by the Ministry of Justice with consent from the Norwegian Parliament. As of today, 100% of civil cases should be disposed in six months, 100% of criminal cases in three months.</a:t>
            </a:r>
            <a:endParaRPr lang="en-US" sz="24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Setting timeframes in collaboration with justice stakeholders</a:t>
            </a:r>
            <a:br>
              <a:rPr lang="en-US" dirty="0" smtClean="0"/>
            </a:br>
            <a:endParaRPr lang="en-US" dirty="0"/>
          </a:p>
        </p:txBody>
      </p:sp>
      <p:sp>
        <p:nvSpPr>
          <p:cNvPr id="3" name="Text Placeholder 2"/>
          <p:cNvSpPr>
            <a:spLocks noGrp="1"/>
          </p:cNvSpPr>
          <p:nvPr>
            <p:ph type="body" sz="quarter" idx="13"/>
          </p:nvPr>
        </p:nvSpPr>
        <p:spPr/>
        <p:txBody>
          <a:bodyPr>
            <a:normAutofit/>
          </a:bodyPr>
          <a:lstStyle/>
          <a:p>
            <a:r>
              <a:rPr lang="en-US" dirty="0" smtClean="0"/>
              <a:t>The building and maintenance process of setting realistic timeframes must involve the stakeholders at the different levels (state, court, single unit). </a:t>
            </a:r>
          </a:p>
          <a:p>
            <a:r>
              <a:rPr lang="en-US" dirty="0" smtClean="0"/>
              <a:t>Setting timeframes is not a </a:t>
            </a:r>
            <a:r>
              <a:rPr lang="en-US" i="1" dirty="0" smtClean="0"/>
              <a:t>once for all event, but it has to be a </a:t>
            </a:r>
            <a:r>
              <a:rPr lang="en-US" dirty="0" smtClean="0"/>
              <a:t>continuous process built through consensus and shared objectives between the stakeholders.</a:t>
            </a:r>
          </a:p>
          <a:p>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3004042-91B0-457F-9ECF-5D9B2B79620D}" type="slidenum">
              <a:rPr lang="en-US"/>
              <a:pPr/>
              <a:t>2</a:t>
            </a:fld>
            <a:endParaRPr lang="en-US"/>
          </a:p>
        </p:txBody>
      </p:sp>
      <p:sp>
        <p:nvSpPr>
          <p:cNvPr id="12291" name="Rectangle 3"/>
          <p:cNvSpPr>
            <a:spLocks noGrp="1" noChangeArrowheads="1"/>
          </p:cNvSpPr>
          <p:nvPr>
            <p:ph type="body" idx="1"/>
          </p:nvPr>
        </p:nvSpPr>
        <p:spPr/>
        <p:txBody>
          <a:bodyPr>
            <a:normAutofit/>
          </a:bodyPr>
          <a:lstStyle/>
          <a:p>
            <a:r>
              <a:rPr lang="en-US" sz="3200" b="1" dirty="0"/>
              <a:t>Being successful doesn’t make you manage your time well.</a:t>
            </a:r>
          </a:p>
          <a:p>
            <a:endParaRPr lang="en-US" sz="3200" b="1" dirty="0"/>
          </a:p>
          <a:p>
            <a:r>
              <a:rPr lang="en-US" sz="3200" b="1" dirty="0"/>
              <a:t>Managing your time well makes you successful.</a:t>
            </a:r>
          </a:p>
        </p:txBody>
      </p:sp>
      <p:sp>
        <p:nvSpPr>
          <p:cNvPr id="5" name="Title 4"/>
          <p:cNvSpPr>
            <a:spLocks noGrp="1"/>
          </p:cNvSpPr>
          <p:nvPr>
            <p:ph type="title"/>
          </p:nvPr>
        </p:nvSpPr>
        <p:spPr/>
        <p:txBody>
          <a:bodyPr>
            <a:normAutofit/>
          </a:bodyPr>
          <a:lstStyle/>
          <a:p>
            <a:r>
              <a:rPr lang="en-US" sz="4000" dirty="0" smtClean="0"/>
              <a:t>Time vs. Success</a:t>
            </a:r>
            <a:endParaRPr lang="en-US" sz="4000"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Text Placeholder 2"/>
          <p:cNvSpPr>
            <a:spLocks noGrp="1"/>
          </p:cNvSpPr>
          <p:nvPr>
            <p:ph type="body" sz="quarter" idx="13"/>
          </p:nvPr>
        </p:nvSpPr>
        <p:spPr>
          <a:xfrm>
            <a:off x="1143000" y="1295400"/>
            <a:ext cx="8001000" cy="5334000"/>
          </a:xfrm>
        </p:spPr>
        <p:txBody>
          <a:bodyPr>
            <a:noAutofit/>
          </a:bodyPr>
          <a:lstStyle/>
          <a:p>
            <a:r>
              <a:rPr lang="en-US" sz="2000" dirty="0" smtClean="0">
                <a:solidFill>
                  <a:srgbClr val="C00000"/>
                </a:solidFill>
              </a:rPr>
              <a:t>Finland  </a:t>
            </a:r>
            <a:r>
              <a:rPr lang="en-US" sz="2000" dirty="0" smtClean="0"/>
              <a:t>− there is a tailored program for each case and directions are given informing the parties about the estimated timeframe of the pre-trial phase, pre-trial hearings and trial. </a:t>
            </a:r>
          </a:p>
          <a:p>
            <a:r>
              <a:rPr lang="en-US" sz="2000" dirty="0" smtClean="0"/>
              <a:t>Detailed hearing timetables are sent beforehand to the parties. The lawyers and prosecutors are copied in for comments.</a:t>
            </a:r>
          </a:p>
          <a:p>
            <a:r>
              <a:rPr lang="en-US" sz="2000" dirty="0" smtClean="0"/>
              <a:t>Several discussions take place between the judges and the local lawyers in order to come up with common ideas and guidelines on how to improve the efficiency of justice including the length of procedure.</a:t>
            </a:r>
          </a:p>
          <a:p>
            <a:r>
              <a:rPr lang="en-US" sz="2000" dirty="0" smtClean="0">
                <a:solidFill>
                  <a:srgbClr val="C00000"/>
                </a:solidFill>
              </a:rPr>
              <a:t>Germany </a:t>
            </a:r>
            <a:r>
              <a:rPr lang="en-US" sz="2000" dirty="0" smtClean="0"/>
              <a:t>− regular meetings with lawyers are </a:t>
            </a:r>
            <a:r>
              <a:rPr lang="en-US" sz="2000" dirty="0" err="1" smtClean="0"/>
              <a:t>organised</a:t>
            </a:r>
            <a:r>
              <a:rPr lang="en-US" sz="2000" dirty="0" smtClean="0"/>
              <a:t> to discuss customer satisfaction and problems with the service delivered by the court.</a:t>
            </a:r>
          </a:p>
          <a:p>
            <a:r>
              <a:rPr lang="en-US" sz="2000" dirty="0" smtClean="0">
                <a:solidFill>
                  <a:srgbClr val="C00000"/>
                </a:solidFill>
              </a:rPr>
              <a:t>Sweden</a:t>
            </a:r>
            <a:r>
              <a:rPr lang="en-US" sz="2000" dirty="0" smtClean="0"/>
              <a:t> − timeframes for each civil case are setting up in cooperation with the users.</a:t>
            </a:r>
            <a:endParaRPr lang="en-US" sz="2000"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dirty="0" smtClean="0"/>
              <a:t>Alexander says</a:t>
            </a:r>
          </a:p>
          <a:p>
            <a:endParaRPr lang="en-US" dirty="0" smtClean="0"/>
          </a:p>
          <a:p>
            <a:r>
              <a:rPr lang="en-US" sz="3600" dirty="0" smtClean="0">
                <a:solidFill>
                  <a:srgbClr val="C00000"/>
                </a:solidFill>
              </a:rPr>
              <a:t>“ If there is a path ,I will find it. </a:t>
            </a:r>
          </a:p>
          <a:p>
            <a:r>
              <a:rPr lang="en-US" sz="3600" dirty="0" smtClean="0">
                <a:solidFill>
                  <a:srgbClr val="C00000"/>
                </a:solidFill>
              </a:rPr>
              <a:t>If there is no path, I will make it.”</a:t>
            </a:r>
            <a:endParaRPr lang="en-US" sz="3600" dirty="0">
              <a:solidFill>
                <a:srgbClr val="C00000"/>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title"/>
          </p:nvPr>
        </p:nvSpPr>
        <p:spPr>
          <a:xfrm>
            <a:off x="1447800" y="0"/>
            <a:ext cx="6705600" cy="1143000"/>
          </a:xfrm>
        </p:spPr>
        <p:txBody>
          <a:bodyPr/>
          <a:lstStyle/>
          <a:p>
            <a:r>
              <a:rPr lang="en-US" dirty="0"/>
              <a:t>Live Above the </a:t>
            </a:r>
            <a:r>
              <a:rPr lang="en-US" dirty="0" smtClean="0"/>
              <a:t>LINE-  </a:t>
            </a:r>
            <a:br>
              <a:rPr lang="en-US" dirty="0" smtClean="0"/>
            </a:br>
            <a:r>
              <a:rPr lang="en-US" dirty="0" smtClean="0"/>
              <a:t>Covey’s Time Management Matrix</a:t>
            </a:r>
            <a:endParaRPr lang="en-US" dirty="0"/>
          </a:p>
        </p:txBody>
      </p:sp>
      <p:graphicFrame>
        <p:nvGraphicFramePr>
          <p:cNvPr id="36950" name="Group 86"/>
          <p:cNvGraphicFramePr>
            <a:graphicFrameLocks noGrp="1"/>
          </p:cNvGraphicFramePr>
          <p:nvPr>
            <p:ph idx="1"/>
          </p:nvPr>
        </p:nvGraphicFramePr>
        <p:xfrm>
          <a:off x="2057400" y="2057401"/>
          <a:ext cx="6400800" cy="4748783"/>
        </p:xfrm>
        <a:graphic>
          <a:graphicData uri="http://schemas.openxmlformats.org/drawingml/2006/table">
            <a:tbl>
              <a:tblPr/>
              <a:tblGrid>
                <a:gridCol w="3200400"/>
                <a:gridCol w="3200400"/>
              </a:tblGrid>
              <a:tr h="21335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C00000"/>
                          </a:solidFill>
                          <a:effectLst/>
                          <a:latin typeface="Arial" charset="0"/>
                        </a:rPr>
                        <a:t>MANAGE</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Crisis</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Critical Pressing  Cases</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Deadline driven Cases</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Meetings</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charset="0"/>
                        </a:rPr>
                        <a:t>DO IT NOW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C00000"/>
                          </a:solidFill>
                          <a:effectLst/>
                          <a:latin typeface="Arial" charset="0"/>
                        </a:rPr>
                        <a:t>AVOID</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Diverging papers/reports/witness</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Interruptions, Phone calls</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Media Interventions</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charset="0"/>
                        </a:rPr>
                        <a:t>DELEGATE</a:t>
                      </a:r>
                      <a:endParaRPr kumimoji="0" lang="en-US" sz="2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2556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C00000"/>
                          </a:solidFill>
                          <a:effectLst/>
                          <a:latin typeface="Arial" charset="0"/>
                        </a:rPr>
                        <a:t>FOCUS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Complex Cases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Having long term implications and can create precedence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charset="0"/>
                        </a:rPr>
                        <a:t>DECIDE WHEN TO DO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rgbClr val="C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C00000"/>
                          </a:solidFill>
                          <a:effectLst/>
                          <a:latin typeface="Arial" charset="0"/>
                        </a:rPr>
                        <a:t>LIMIT</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Time Wasters</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Disturbances</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Unwanted people</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Unrelated details to confuse</a:t>
                      </a: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charset="0"/>
                        </a:rPr>
                        <a:t>DUMP</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902" name="Text Box 38"/>
          <p:cNvSpPr txBox="1">
            <a:spLocks noChangeArrowheads="1"/>
          </p:cNvSpPr>
          <p:nvPr/>
        </p:nvSpPr>
        <p:spPr bwMode="auto">
          <a:xfrm>
            <a:off x="2514600" y="1447800"/>
            <a:ext cx="2209800" cy="579438"/>
          </a:xfrm>
          <a:prstGeom prst="rect">
            <a:avLst/>
          </a:prstGeom>
          <a:noFill/>
          <a:ln w="9525">
            <a:noFill/>
            <a:miter lim="800000"/>
            <a:headEnd/>
            <a:tailEnd/>
          </a:ln>
          <a:effectLst/>
        </p:spPr>
        <p:txBody>
          <a:bodyPr>
            <a:spAutoFit/>
          </a:bodyPr>
          <a:lstStyle/>
          <a:p>
            <a:pPr>
              <a:spcBef>
                <a:spcPct val="50000"/>
              </a:spcBef>
            </a:pPr>
            <a:r>
              <a:rPr lang="en-US" sz="3200" b="1" dirty="0"/>
              <a:t>Important</a:t>
            </a:r>
          </a:p>
        </p:txBody>
      </p:sp>
      <p:sp>
        <p:nvSpPr>
          <p:cNvPr id="36903" name="Text Box 39"/>
          <p:cNvSpPr txBox="1">
            <a:spLocks noChangeArrowheads="1"/>
          </p:cNvSpPr>
          <p:nvPr/>
        </p:nvSpPr>
        <p:spPr bwMode="auto">
          <a:xfrm>
            <a:off x="4953000" y="1447800"/>
            <a:ext cx="2895600" cy="584775"/>
          </a:xfrm>
          <a:prstGeom prst="rect">
            <a:avLst/>
          </a:prstGeom>
          <a:noFill/>
          <a:ln w="9525">
            <a:noFill/>
            <a:miter lim="800000"/>
            <a:headEnd/>
            <a:tailEnd/>
          </a:ln>
          <a:effectLst/>
        </p:spPr>
        <p:txBody>
          <a:bodyPr wrap="square">
            <a:spAutoFit/>
          </a:bodyPr>
          <a:lstStyle/>
          <a:p>
            <a:pPr>
              <a:spcBef>
                <a:spcPct val="50000"/>
              </a:spcBef>
            </a:pPr>
            <a:r>
              <a:rPr lang="en-US" sz="3200" b="1" dirty="0"/>
              <a:t>Not </a:t>
            </a:r>
            <a:r>
              <a:rPr lang="en-US" sz="3200" b="1" dirty="0" smtClean="0"/>
              <a:t>important</a:t>
            </a:r>
            <a:endParaRPr lang="en-US" sz="3200" b="1" dirty="0"/>
          </a:p>
        </p:txBody>
      </p:sp>
      <p:sp>
        <p:nvSpPr>
          <p:cNvPr id="36904" name="Text Box 40"/>
          <p:cNvSpPr txBox="1">
            <a:spLocks noChangeArrowheads="1"/>
          </p:cNvSpPr>
          <p:nvPr/>
        </p:nvSpPr>
        <p:spPr bwMode="auto">
          <a:xfrm>
            <a:off x="685800" y="2286000"/>
            <a:ext cx="2052638" cy="579438"/>
          </a:xfrm>
          <a:prstGeom prst="rect">
            <a:avLst/>
          </a:prstGeom>
          <a:noFill/>
          <a:ln w="9525">
            <a:noFill/>
            <a:miter lim="800000"/>
            <a:headEnd/>
            <a:tailEnd/>
          </a:ln>
          <a:effectLst/>
        </p:spPr>
        <p:txBody>
          <a:bodyPr>
            <a:spAutoFit/>
          </a:bodyPr>
          <a:lstStyle/>
          <a:p>
            <a:pPr>
              <a:spcBef>
                <a:spcPct val="50000"/>
              </a:spcBef>
            </a:pPr>
            <a:r>
              <a:rPr lang="en-US" sz="3200" b="1" dirty="0"/>
              <a:t>Urgent</a:t>
            </a:r>
          </a:p>
        </p:txBody>
      </p:sp>
      <p:sp>
        <p:nvSpPr>
          <p:cNvPr id="36905" name="Text Box 41"/>
          <p:cNvSpPr txBox="1">
            <a:spLocks noChangeArrowheads="1"/>
          </p:cNvSpPr>
          <p:nvPr/>
        </p:nvSpPr>
        <p:spPr bwMode="auto">
          <a:xfrm>
            <a:off x="533400" y="4267200"/>
            <a:ext cx="2209800" cy="1077218"/>
          </a:xfrm>
          <a:prstGeom prst="rect">
            <a:avLst/>
          </a:prstGeom>
          <a:noFill/>
          <a:ln w="9525">
            <a:noFill/>
            <a:miter lim="800000"/>
            <a:headEnd/>
            <a:tailEnd/>
          </a:ln>
          <a:effectLst/>
        </p:spPr>
        <p:txBody>
          <a:bodyPr>
            <a:spAutoFit/>
          </a:bodyPr>
          <a:lstStyle/>
          <a:p>
            <a:r>
              <a:rPr lang="en-US" sz="3200" b="1" dirty="0" smtClean="0"/>
              <a:t>Not</a:t>
            </a:r>
          </a:p>
          <a:p>
            <a:r>
              <a:rPr lang="en-US" sz="3200" b="1" dirty="0" smtClean="0"/>
              <a:t> </a:t>
            </a:r>
            <a:r>
              <a:rPr lang="en-US" sz="3200" b="1" dirty="0"/>
              <a:t>Urgent</a:t>
            </a:r>
          </a:p>
        </p:txBody>
      </p:sp>
      <p:sp>
        <p:nvSpPr>
          <p:cNvPr id="36926" name="AutoShape 62"/>
          <p:cNvSpPr>
            <a:spLocks noChangeArrowheads="1"/>
          </p:cNvSpPr>
          <p:nvPr/>
        </p:nvSpPr>
        <p:spPr bwMode="auto">
          <a:xfrm>
            <a:off x="8305800" y="2209800"/>
            <a:ext cx="838200" cy="3505200"/>
          </a:xfrm>
          <a:prstGeom prst="upArrow">
            <a:avLst>
              <a:gd name="adj1" fmla="val 50000"/>
              <a:gd name="adj2" fmla="val 104545"/>
            </a:avLst>
          </a:prstGeom>
          <a:solidFill>
            <a:schemeClr val="accent1"/>
          </a:solidFill>
          <a:ln w="9525">
            <a:solidFill>
              <a:schemeClr val="tx1"/>
            </a:solidFill>
            <a:miter lim="800000"/>
            <a:headEnd/>
            <a:tailEnd/>
          </a:ln>
          <a:effectLst/>
        </p:spPr>
        <p:txBody>
          <a:bodyPr vert="eaVert" wrap="none" anchor="ctr"/>
          <a:lstStyle/>
          <a:p>
            <a:endParaRPr lang="en-US"/>
          </a:p>
        </p:txBody>
      </p:sp>
      <p:sp>
        <p:nvSpPr>
          <p:cNvPr id="9" name="Rounded Rectangle 8"/>
          <p:cNvSpPr/>
          <p:nvPr/>
        </p:nvSpPr>
        <p:spPr>
          <a:xfrm>
            <a:off x="3962400" y="2133600"/>
            <a:ext cx="990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rPr>
              <a:t>1</a:t>
            </a:r>
            <a:endParaRPr lang="en-US" sz="4000" b="1" dirty="0">
              <a:solidFill>
                <a:schemeClr val="tx1"/>
              </a:solidFill>
            </a:endParaRPr>
          </a:p>
        </p:txBody>
      </p:sp>
      <p:sp>
        <p:nvSpPr>
          <p:cNvPr id="10" name="Rounded Rectangle 9"/>
          <p:cNvSpPr/>
          <p:nvPr/>
        </p:nvSpPr>
        <p:spPr>
          <a:xfrm>
            <a:off x="7010400" y="2133600"/>
            <a:ext cx="990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rPr>
              <a:t>2</a:t>
            </a:r>
            <a:endParaRPr lang="en-US" sz="4000" b="1" dirty="0">
              <a:solidFill>
                <a:schemeClr val="tx1"/>
              </a:solidFill>
            </a:endParaRPr>
          </a:p>
        </p:txBody>
      </p:sp>
      <p:sp>
        <p:nvSpPr>
          <p:cNvPr id="11" name="Rounded Rectangle 10"/>
          <p:cNvSpPr/>
          <p:nvPr/>
        </p:nvSpPr>
        <p:spPr>
          <a:xfrm>
            <a:off x="4038600" y="4191000"/>
            <a:ext cx="9906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rPr>
              <a:t>3</a:t>
            </a:r>
            <a:endParaRPr lang="en-US" sz="4000" b="1" dirty="0">
              <a:solidFill>
                <a:schemeClr val="tx1"/>
              </a:solidFill>
            </a:endParaRPr>
          </a:p>
        </p:txBody>
      </p:sp>
      <p:sp>
        <p:nvSpPr>
          <p:cNvPr id="12" name="Rounded Rectangle 11"/>
          <p:cNvSpPr/>
          <p:nvPr/>
        </p:nvSpPr>
        <p:spPr>
          <a:xfrm rot="10800000" flipV="1">
            <a:off x="7086600" y="4191000"/>
            <a:ext cx="990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rPr>
              <a:t>4</a:t>
            </a:r>
            <a:endParaRPr lang="en-US" sz="4000" b="1"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86"/>
          <p:cNvGraphicFramePr>
            <a:graphicFrameLocks/>
          </p:cNvGraphicFramePr>
          <p:nvPr/>
        </p:nvGraphicFramePr>
        <p:xfrm>
          <a:off x="2133600" y="1481328"/>
          <a:ext cx="6400800" cy="5376672"/>
        </p:xfrm>
        <a:graphic>
          <a:graphicData uri="http://schemas.openxmlformats.org/drawingml/2006/table">
            <a:tbl>
              <a:tblPr/>
              <a:tblGrid>
                <a:gridCol w="3200400"/>
                <a:gridCol w="3200400"/>
              </a:tblGrid>
              <a:tr h="213359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C00000"/>
                          </a:solidFill>
                          <a:effectLst/>
                          <a:latin typeface="Arial" charset="0"/>
                        </a:rPr>
                        <a:t>MANAGE</a:t>
                      </a: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charset="0"/>
                        </a:rPr>
                        <a:t>DO IT NOW</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C00000"/>
                          </a:solidFill>
                          <a:effectLst/>
                          <a:latin typeface="Arial" charset="0"/>
                        </a:rPr>
                        <a:t>AVOID</a:t>
                      </a: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charset="0"/>
                        </a:rPr>
                        <a:t>DELEGATE</a:t>
                      </a:r>
                      <a:endParaRPr kumimoji="0" lang="en-US" sz="2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25568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C00000"/>
                          </a:solidFill>
                          <a:effectLst/>
                          <a:latin typeface="Arial" charset="0"/>
                        </a:rPr>
                        <a:t>FOCUS</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charset="0"/>
                        </a:rPr>
                        <a:t>DECIDE WHEN TO DO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rgbClr val="C000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C00000"/>
                          </a:solidFill>
                          <a:effectLst/>
                          <a:latin typeface="Arial" charset="0"/>
                        </a:rPr>
                        <a:t>LIMIT</a:t>
                      </a: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endParaRPr kumimoji="0" lang="en-US" sz="2000" b="1" i="0" u="none" strike="noStrike" cap="none" normalizeH="0" baseline="0" dirty="0" smtClean="0">
                        <a:ln>
                          <a:noFill/>
                        </a:ln>
                        <a:solidFill>
                          <a:srgbClr val="C00000"/>
                        </a:solidFill>
                        <a:effectLst/>
                        <a:latin typeface="Arial" charset="0"/>
                      </a:endParaRPr>
                    </a:p>
                    <a:p>
                      <a:pPr marL="0" marR="0" lvl="0" indent="0" algn="l" defTabSz="914400" rtl="0" eaLnBrk="1" fontAlgn="base" latinLnBrk="0" hangingPunct="1">
                        <a:lnSpc>
                          <a:spcPct val="100000"/>
                        </a:lnSpc>
                        <a:spcBef>
                          <a:spcPts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Arial" charset="0"/>
                        </a:rPr>
                        <a:t>DUMP</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ext Box 38"/>
          <p:cNvSpPr txBox="1">
            <a:spLocks noChangeArrowheads="1"/>
          </p:cNvSpPr>
          <p:nvPr/>
        </p:nvSpPr>
        <p:spPr bwMode="auto">
          <a:xfrm>
            <a:off x="2590800" y="685800"/>
            <a:ext cx="2209800" cy="579438"/>
          </a:xfrm>
          <a:prstGeom prst="rect">
            <a:avLst/>
          </a:prstGeom>
          <a:noFill/>
          <a:ln w="9525">
            <a:noFill/>
            <a:miter lim="800000"/>
            <a:headEnd/>
            <a:tailEnd/>
          </a:ln>
          <a:effectLst/>
        </p:spPr>
        <p:txBody>
          <a:bodyPr>
            <a:spAutoFit/>
          </a:bodyPr>
          <a:lstStyle/>
          <a:p>
            <a:pPr>
              <a:spcBef>
                <a:spcPct val="50000"/>
              </a:spcBef>
            </a:pPr>
            <a:r>
              <a:rPr lang="en-US" sz="3200" b="1" dirty="0"/>
              <a:t>Important</a:t>
            </a:r>
          </a:p>
        </p:txBody>
      </p:sp>
      <p:sp>
        <p:nvSpPr>
          <p:cNvPr id="7" name="Text Box 39"/>
          <p:cNvSpPr txBox="1">
            <a:spLocks noChangeArrowheads="1"/>
          </p:cNvSpPr>
          <p:nvPr/>
        </p:nvSpPr>
        <p:spPr bwMode="auto">
          <a:xfrm>
            <a:off x="5029200" y="685800"/>
            <a:ext cx="2895600" cy="584775"/>
          </a:xfrm>
          <a:prstGeom prst="rect">
            <a:avLst/>
          </a:prstGeom>
          <a:noFill/>
          <a:ln w="9525">
            <a:noFill/>
            <a:miter lim="800000"/>
            <a:headEnd/>
            <a:tailEnd/>
          </a:ln>
          <a:effectLst/>
        </p:spPr>
        <p:txBody>
          <a:bodyPr wrap="square">
            <a:spAutoFit/>
          </a:bodyPr>
          <a:lstStyle/>
          <a:p>
            <a:pPr>
              <a:spcBef>
                <a:spcPct val="50000"/>
              </a:spcBef>
            </a:pPr>
            <a:r>
              <a:rPr lang="en-US" sz="3200" b="1" dirty="0"/>
              <a:t>Not </a:t>
            </a:r>
            <a:r>
              <a:rPr lang="en-US" sz="3200" b="1" dirty="0" smtClean="0"/>
              <a:t>important</a:t>
            </a:r>
            <a:endParaRPr lang="en-US" sz="3200" b="1" dirty="0"/>
          </a:p>
        </p:txBody>
      </p:sp>
      <p:sp>
        <p:nvSpPr>
          <p:cNvPr id="8" name="Text Box 40"/>
          <p:cNvSpPr txBox="1">
            <a:spLocks noChangeArrowheads="1"/>
          </p:cNvSpPr>
          <p:nvPr/>
        </p:nvSpPr>
        <p:spPr bwMode="auto">
          <a:xfrm>
            <a:off x="762000" y="1524000"/>
            <a:ext cx="2052638" cy="579438"/>
          </a:xfrm>
          <a:prstGeom prst="rect">
            <a:avLst/>
          </a:prstGeom>
          <a:noFill/>
          <a:ln w="9525">
            <a:noFill/>
            <a:miter lim="800000"/>
            <a:headEnd/>
            <a:tailEnd/>
          </a:ln>
          <a:effectLst/>
        </p:spPr>
        <p:txBody>
          <a:bodyPr>
            <a:spAutoFit/>
          </a:bodyPr>
          <a:lstStyle/>
          <a:p>
            <a:pPr>
              <a:spcBef>
                <a:spcPct val="50000"/>
              </a:spcBef>
            </a:pPr>
            <a:r>
              <a:rPr lang="en-US" sz="3200" b="1" dirty="0"/>
              <a:t>Urgent</a:t>
            </a:r>
          </a:p>
        </p:txBody>
      </p:sp>
      <p:sp>
        <p:nvSpPr>
          <p:cNvPr id="9" name="Text Box 41"/>
          <p:cNvSpPr txBox="1">
            <a:spLocks noChangeArrowheads="1"/>
          </p:cNvSpPr>
          <p:nvPr/>
        </p:nvSpPr>
        <p:spPr bwMode="auto">
          <a:xfrm>
            <a:off x="609600" y="3505200"/>
            <a:ext cx="2209800" cy="1077218"/>
          </a:xfrm>
          <a:prstGeom prst="rect">
            <a:avLst/>
          </a:prstGeom>
          <a:noFill/>
          <a:ln w="9525">
            <a:noFill/>
            <a:miter lim="800000"/>
            <a:headEnd/>
            <a:tailEnd/>
          </a:ln>
          <a:effectLst/>
        </p:spPr>
        <p:txBody>
          <a:bodyPr>
            <a:spAutoFit/>
          </a:bodyPr>
          <a:lstStyle/>
          <a:p>
            <a:r>
              <a:rPr lang="en-US" sz="3200" b="1" dirty="0" smtClean="0"/>
              <a:t>Not</a:t>
            </a:r>
          </a:p>
          <a:p>
            <a:r>
              <a:rPr lang="en-US" sz="3200" b="1" dirty="0" smtClean="0"/>
              <a:t> </a:t>
            </a:r>
            <a:r>
              <a:rPr lang="en-US" sz="3200" b="1" dirty="0"/>
              <a:t>Urgent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Listing</a:t>
            </a:r>
            <a:endParaRPr lang="en-US" dirty="0"/>
          </a:p>
        </p:txBody>
      </p:sp>
      <p:sp>
        <p:nvSpPr>
          <p:cNvPr id="3" name="Text Placeholder 2"/>
          <p:cNvSpPr>
            <a:spLocks noGrp="1"/>
          </p:cNvSpPr>
          <p:nvPr>
            <p:ph type="body" sz="quarter" idx="13"/>
          </p:nvPr>
        </p:nvSpPr>
        <p:spPr/>
        <p:txBody>
          <a:bodyPr/>
          <a:lstStyle/>
          <a:p>
            <a:r>
              <a:rPr lang="en-US" dirty="0" smtClean="0"/>
              <a:t>A</a:t>
            </a:r>
          </a:p>
          <a:p>
            <a:r>
              <a:rPr lang="en-US" dirty="0" smtClean="0"/>
              <a:t>B</a:t>
            </a:r>
          </a:p>
          <a:p>
            <a:r>
              <a:rPr lang="en-US" dirty="0" smtClean="0"/>
              <a:t>C </a:t>
            </a:r>
          </a:p>
          <a:p>
            <a:pPr>
              <a:buNone/>
            </a:pPr>
            <a:r>
              <a:rPr lang="en-US" dirty="0" smtClean="0"/>
              <a:t>               of Time Management</a:t>
            </a: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How to Get IT Done</a:t>
            </a:r>
          </a:p>
        </p:txBody>
      </p:sp>
      <p:sp>
        <p:nvSpPr>
          <p:cNvPr id="44035" name="Rectangle 3"/>
          <p:cNvSpPr>
            <a:spLocks noGrp="1" noChangeArrowheads="1"/>
          </p:cNvSpPr>
          <p:nvPr>
            <p:ph type="body" idx="1"/>
          </p:nvPr>
        </p:nvSpPr>
        <p:spPr/>
        <p:txBody>
          <a:bodyPr/>
          <a:lstStyle/>
          <a:p>
            <a:pPr>
              <a:lnSpc>
                <a:spcPct val="80000"/>
              </a:lnSpc>
            </a:pPr>
            <a:r>
              <a:rPr lang="en-US" sz="2800" dirty="0" smtClean="0"/>
              <a:t>20 </a:t>
            </a:r>
            <a:r>
              <a:rPr lang="en-US" sz="2800" dirty="0"/>
              <a:t>minutes at beginning of week</a:t>
            </a:r>
          </a:p>
          <a:p>
            <a:pPr lvl="1">
              <a:lnSpc>
                <a:spcPct val="80000"/>
              </a:lnSpc>
            </a:pPr>
            <a:r>
              <a:rPr lang="en-US" sz="2800" dirty="0"/>
              <a:t>Review your </a:t>
            </a:r>
            <a:r>
              <a:rPr lang="en-US" sz="2800" dirty="0" smtClean="0"/>
              <a:t>Roles</a:t>
            </a:r>
          </a:p>
          <a:p>
            <a:pPr lvl="2">
              <a:lnSpc>
                <a:spcPct val="80000"/>
              </a:lnSpc>
            </a:pPr>
            <a:r>
              <a:rPr lang="en-US" sz="2400" dirty="0" smtClean="0"/>
              <a:t>Sharpen </a:t>
            </a:r>
            <a:r>
              <a:rPr lang="en-US" sz="2400" dirty="0"/>
              <a:t>the Saw </a:t>
            </a:r>
            <a:r>
              <a:rPr lang="en-US" sz="2400" dirty="0" smtClean="0"/>
              <a:t>–Read and </a:t>
            </a:r>
            <a:r>
              <a:rPr lang="en-US" sz="2400" dirty="0" err="1" smtClean="0"/>
              <a:t>analyse</a:t>
            </a:r>
            <a:r>
              <a:rPr lang="en-US" sz="2400" dirty="0" smtClean="0"/>
              <a:t> before hand to save time</a:t>
            </a:r>
            <a:endParaRPr lang="en-US" sz="2400" dirty="0"/>
          </a:p>
          <a:p>
            <a:pPr lvl="1">
              <a:lnSpc>
                <a:spcPct val="80000"/>
              </a:lnSpc>
            </a:pPr>
            <a:r>
              <a:rPr lang="en-US" sz="2800" dirty="0" smtClean="0"/>
              <a:t>Prioritize by  Choosing </a:t>
            </a:r>
            <a:r>
              <a:rPr lang="en-US" sz="2800" dirty="0"/>
              <a:t>Big </a:t>
            </a:r>
            <a:r>
              <a:rPr lang="en-US" sz="2800" dirty="0" smtClean="0"/>
              <a:t>Rocks first</a:t>
            </a:r>
            <a:endParaRPr lang="en-US" sz="2800" dirty="0"/>
          </a:p>
          <a:p>
            <a:pPr lvl="2">
              <a:lnSpc>
                <a:spcPct val="80000"/>
              </a:lnSpc>
            </a:pPr>
            <a:r>
              <a:rPr lang="en-US" sz="2400" dirty="0" smtClean="0"/>
              <a:t>Which  </a:t>
            </a:r>
            <a:r>
              <a:rPr lang="en-US" sz="2400" dirty="0"/>
              <a:t>is </a:t>
            </a:r>
            <a:r>
              <a:rPr lang="en-US" sz="2400" dirty="0" smtClean="0"/>
              <a:t>the most important case requiring  maximum time  and effort?</a:t>
            </a:r>
            <a:endParaRPr lang="en-US" sz="2400" dirty="0"/>
          </a:p>
          <a:p>
            <a:pPr lvl="1">
              <a:lnSpc>
                <a:spcPct val="80000"/>
              </a:lnSpc>
            </a:pPr>
            <a:r>
              <a:rPr lang="en-US" sz="2800" dirty="0"/>
              <a:t>Schedule the </a:t>
            </a:r>
            <a:r>
              <a:rPr lang="en-US" sz="2800" dirty="0" smtClean="0"/>
              <a:t>Week keeping in mind the reversal of 80/20 Rule</a:t>
            </a:r>
            <a:endParaRPr lang="en-US" sz="2800" dirty="0"/>
          </a:p>
          <a:p>
            <a:pPr lvl="3">
              <a:lnSpc>
                <a:spcPct val="80000"/>
              </a:lnSpc>
              <a:buFontTx/>
              <a:buNone/>
            </a:pPr>
            <a:endParaRPr lang="en-US" sz="2000" dirty="0"/>
          </a:p>
          <a:p>
            <a:pPr lvl="1">
              <a:lnSpc>
                <a:spcPct val="80000"/>
              </a:lnSpc>
            </a:pPr>
            <a:endParaRPr lang="en-U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dirty="0" smtClean="0"/>
              <a:t>Get it All Done</a:t>
            </a:r>
            <a:endParaRPr lang="en-US" dirty="0"/>
          </a:p>
        </p:txBody>
      </p:sp>
      <p:sp>
        <p:nvSpPr>
          <p:cNvPr id="45059" name="Rectangle 3"/>
          <p:cNvSpPr>
            <a:spLocks noGrp="1" noChangeArrowheads="1"/>
          </p:cNvSpPr>
          <p:nvPr>
            <p:ph type="body" sz="quarter" idx="13"/>
          </p:nvPr>
        </p:nvSpPr>
        <p:spPr/>
        <p:txBody>
          <a:bodyPr>
            <a:normAutofit/>
          </a:bodyPr>
          <a:lstStyle/>
          <a:p>
            <a:pPr>
              <a:buFontTx/>
              <a:buNone/>
            </a:pPr>
            <a:r>
              <a:rPr lang="en-US" b="1" smtClean="0">
                <a:solidFill>
                  <a:schemeClr val="accent2"/>
                </a:solidFill>
              </a:rPr>
              <a:t>Peter Drucker says:</a:t>
            </a:r>
          </a:p>
          <a:p>
            <a:r>
              <a:rPr lang="en-US" smtClean="0">
                <a:solidFill>
                  <a:schemeClr val="accent2"/>
                </a:solidFill>
              </a:rPr>
              <a:t>Work </a:t>
            </a:r>
            <a:r>
              <a:rPr lang="en-US" dirty="0">
                <a:solidFill>
                  <a:schemeClr val="accent2"/>
                </a:solidFill>
              </a:rPr>
              <a:t>where you are the strongest 80% time</a:t>
            </a:r>
          </a:p>
          <a:p>
            <a:r>
              <a:rPr lang="en-US" dirty="0">
                <a:solidFill>
                  <a:schemeClr val="accent2"/>
                </a:solidFill>
              </a:rPr>
              <a:t>Work where you are learning 15 % time</a:t>
            </a:r>
          </a:p>
          <a:p>
            <a:r>
              <a:rPr lang="en-US" dirty="0">
                <a:solidFill>
                  <a:schemeClr val="accent2"/>
                </a:solidFill>
              </a:rPr>
              <a:t>Work where you are the weakest 5% time</a:t>
            </a:r>
          </a:p>
        </p:txBody>
      </p:sp>
      <p:pic>
        <p:nvPicPr>
          <p:cNvPr id="45065" name="Picture 9" descr="j0282747"/>
          <p:cNvPicPr>
            <a:picLocks noChangeAspect="1" noChangeArrowheads="1" noCrop="1"/>
          </p:cNvPicPr>
          <p:nvPr/>
        </p:nvPicPr>
        <p:blipFill>
          <a:blip r:embed="rId2" cstate="print"/>
          <a:srcRect/>
          <a:stretch>
            <a:fillRect/>
          </a:stretch>
        </p:blipFill>
        <p:spPr bwMode="auto">
          <a:xfrm>
            <a:off x="0" y="5638800"/>
            <a:ext cx="1219200" cy="12192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C03E1AF-6504-4A29-9252-08BF858BFF6D}" type="slidenum">
              <a:rPr lang="en-US"/>
              <a:pPr/>
              <a:t>27</a:t>
            </a:fld>
            <a:endParaRPr lang="en-US"/>
          </a:p>
        </p:txBody>
      </p:sp>
      <p:sp>
        <p:nvSpPr>
          <p:cNvPr id="28674" name="Rectangle 2"/>
          <p:cNvSpPr>
            <a:spLocks noGrp="1" noChangeArrowheads="1"/>
          </p:cNvSpPr>
          <p:nvPr>
            <p:ph type="title"/>
          </p:nvPr>
        </p:nvSpPr>
        <p:spPr/>
        <p:txBody>
          <a:bodyPr/>
          <a:lstStyle/>
          <a:p>
            <a:r>
              <a:rPr lang="en-US" b="1"/>
              <a:t>Scheduling Yourself</a:t>
            </a:r>
          </a:p>
        </p:txBody>
      </p:sp>
      <p:sp>
        <p:nvSpPr>
          <p:cNvPr id="28675" name="Rectangle 3"/>
          <p:cNvSpPr>
            <a:spLocks noGrp="1" noChangeArrowheads="1"/>
          </p:cNvSpPr>
          <p:nvPr>
            <p:ph type="body" idx="1"/>
          </p:nvPr>
        </p:nvSpPr>
        <p:spPr/>
        <p:txBody>
          <a:bodyPr/>
          <a:lstStyle/>
          <a:p>
            <a:r>
              <a:rPr lang="en-US" b="1"/>
              <a:t>You don’t </a:t>
            </a:r>
            <a:r>
              <a:rPr lang="en-US" b="1" u="sng"/>
              <a:t>find</a:t>
            </a:r>
            <a:r>
              <a:rPr lang="en-US" b="1"/>
              <a:t> time for important things, you </a:t>
            </a:r>
            <a:r>
              <a:rPr lang="en-US" b="1" u="sng"/>
              <a:t>make</a:t>
            </a:r>
            <a:r>
              <a:rPr lang="en-US" b="1"/>
              <a:t> it</a:t>
            </a:r>
          </a:p>
          <a:p>
            <a:endParaRPr lang="en-US" b="1"/>
          </a:p>
          <a:p>
            <a:r>
              <a:rPr lang="en-US" b="1"/>
              <a:t>Everything you do is an </a:t>
            </a:r>
            <a:r>
              <a:rPr lang="en-US" b="1" u="sng"/>
              <a:t>opportunity cost</a:t>
            </a:r>
          </a:p>
          <a:p>
            <a:endParaRPr lang="en-US" b="1"/>
          </a:p>
          <a:p>
            <a:r>
              <a:rPr lang="en-US" b="1"/>
              <a:t>Learn to say “No”</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PD Time</a:t>
            </a:r>
            <a:endParaRPr lang="en-US" dirty="0"/>
          </a:p>
        </p:txBody>
      </p:sp>
      <p:graphicFrame>
        <p:nvGraphicFramePr>
          <p:cNvPr id="6" name="SmartArt Placeholder 5"/>
          <p:cNvGraphicFramePr>
            <a:graphicFrameLocks noGrp="1"/>
          </p:cNvGraphicFramePr>
          <p:nvPr>
            <p:ph type="dgm" sz="quarter" idx="13"/>
          </p:nvPr>
        </p:nvGraphicFramePr>
        <p:xfrm>
          <a:off x="1371600" y="1600200"/>
          <a:ext cx="7467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24D8CFC-91B1-4F4B-9FCA-76B3EBDC11D0}" type="slidenum">
              <a:rPr lang="en-US"/>
              <a:pPr/>
              <a:t>29</a:t>
            </a:fld>
            <a:endParaRPr lang="en-US"/>
          </a:p>
        </p:txBody>
      </p:sp>
      <p:sp>
        <p:nvSpPr>
          <p:cNvPr id="33794" name="Rectangle 2"/>
          <p:cNvSpPr>
            <a:spLocks noGrp="1" noChangeArrowheads="1"/>
          </p:cNvSpPr>
          <p:nvPr>
            <p:ph type="title"/>
          </p:nvPr>
        </p:nvSpPr>
        <p:spPr/>
        <p:txBody>
          <a:bodyPr/>
          <a:lstStyle/>
          <a:p>
            <a:r>
              <a:rPr lang="en-US" b="1"/>
              <a:t>Cutting Things Short</a:t>
            </a:r>
          </a:p>
        </p:txBody>
      </p:sp>
      <p:sp>
        <p:nvSpPr>
          <p:cNvPr id="33795" name="Rectangle 3"/>
          <p:cNvSpPr>
            <a:spLocks noGrp="1" noChangeArrowheads="1"/>
          </p:cNvSpPr>
          <p:nvPr>
            <p:ph type="body" idx="1"/>
          </p:nvPr>
        </p:nvSpPr>
        <p:spPr/>
        <p:txBody>
          <a:bodyPr>
            <a:normAutofit lnSpcReduction="10000"/>
          </a:bodyPr>
          <a:lstStyle/>
          <a:p>
            <a:pPr>
              <a:lnSpc>
                <a:spcPct val="90000"/>
              </a:lnSpc>
            </a:pPr>
            <a:r>
              <a:rPr lang="en-US" sz="2800" b="1"/>
              <a:t>“I’m in the middle of something now…”</a:t>
            </a:r>
          </a:p>
          <a:p>
            <a:pPr>
              <a:lnSpc>
                <a:spcPct val="90000"/>
              </a:lnSpc>
            </a:pPr>
            <a:endParaRPr lang="en-US" sz="2800" b="1"/>
          </a:p>
          <a:p>
            <a:pPr>
              <a:lnSpc>
                <a:spcPct val="90000"/>
              </a:lnSpc>
            </a:pPr>
            <a:r>
              <a:rPr lang="en-US" sz="2800" b="1"/>
              <a:t>Start with “I only have 5 minutes” – you can always extend this</a:t>
            </a:r>
          </a:p>
          <a:p>
            <a:pPr>
              <a:lnSpc>
                <a:spcPct val="90000"/>
              </a:lnSpc>
            </a:pPr>
            <a:endParaRPr lang="en-US" sz="2800" b="1"/>
          </a:p>
          <a:p>
            <a:pPr>
              <a:lnSpc>
                <a:spcPct val="90000"/>
              </a:lnSpc>
            </a:pPr>
            <a:r>
              <a:rPr lang="en-US" sz="2800" b="1"/>
              <a:t>Stand up, stroll to the door, complement, thank, shake hands</a:t>
            </a:r>
          </a:p>
          <a:p>
            <a:pPr>
              <a:lnSpc>
                <a:spcPct val="90000"/>
              </a:lnSpc>
            </a:pPr>
            <a:endParaRPr lang="en-US" sz="2800" b="1"/>
          </a:p>
          <a:p>
            <a:pPr>
              <a:lnSpc>
                <a:spcPct val="90000"/>
              </a:lnSpc>
            </a:pPr>
            <a:r>
              <a:rPr lang="en-US" sz="2800" b="1"/>
              <a:t>Clock-watching; on wall behind them</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2EDA3F1-B0D8-473B-B6E5-A046EDA53399}" type="slidenum">
              <a:rPr lang="en-US"/>
              <a:pPr/>
              <a:t>3</a:t>
            </a:fld>
            <a:endParaRPr lang="en-US"/>
          </a:p>
        </p:txBody>
      </p:sp>
      <p:sp>
        <p:nvSpPr>
          <p:cNvPr id="11266" name="Rectangle 2"/>
          <p:cNvSpPr>
            <a:spLocks noGrp="1" noChangeArrowheads="1"/>
          </p:cNvSpPr>
          <p:nvPr>
            <p:ph type="title"/>
          </p:nvPr>
        </p:nvSpPr>
        <p:spPr/>
        <p:txBody>
          <a:bodyPr/>
          <a:lstStyle/>
          <a:p>
            <a:r>
              <a:rPr lang="en-US" b="1" dirty="0"/>
              <a:t>The Problem </a:t>
            </a:r>
            <a:r>
              <a:rPr lang="en-US" b="1" dirty="0" smtClean="0"/>
              <a:t> of Managing Time</a:t>
            </a:r>
            <a:endParaRPr lang="en-US" b="1" dirty="0"/>
          </a:p>
        </p:txBody>
      </p:sp>
      <p:sp>
        <p:nvSpPr>
          <p:cNvPr id="11267" name="Rectangle 3"/>
          <p:cNvSpPr>
            <a:spLocks noGrp="1" noChangeArrowheads="1"/>
          </p:cNvSpPr>
          <p:nvPr>
            <p:ph type="body" idx="1"/>
          </p:nvPr>
        </p:nvSpPr>
        <p:spPr/>
        <p:txBody>
          <a:bodyPr>
            <a:normAutofit/>
          </a:bodyPr>
          <a:lstStyle/>
          <a:p>
            <a:pPr>
              <a:buFontTx/>
              <a:buNone/>
            </a:pPr>
            <a:r>
              <a:rPr lang="en-US" b="1" dirty="0"/>
              <a:t>By some estimates, people waste about 2 hours per </a:t>
            </a:r>
            <a:r>
              <a:rPr lang="en-US" b="1" dirty="0" smtClean="0"/>
              <a:t>day due to following:</a:t>
            </a:r>
            <a:endParaRPr lang="en-US" b="1" dirty="0"/>
          </a:p>
          <a:p>
            <a:pPr lvl="1"/>
            <a:r>
              <a:rPr lang="en-US" sz="2600" b="1" dirty="0"/>
              <a:t>Messy desk and cluttered </a:t>
            </a:r>
            <a:r>
              <a:rPr lang="en-US" sz="2600" b="1" dirty="0" smtClean="0"/>
              <a:t>files</a:t>
            </a:r>
            <a:endParaRPr lang="en-US" sz="2600" b="1" dirty="0"/>
          </a:p>
          <a:p>
            <a:pPr lvl="1"/>
            <a:r>
              <a:rPr lang="en-US" sz="2600" b="1" dirty="0"/>
              <a:t>Can’t find things</a:t>
            </a:r>
          </a:p>
          <a:p>
            <a:pPr lvl="1"/>
            <a:r>
              <a:rPr lang="en-US" sz="2600" b="1" dirty="0" smtClean="0"/>
              <a:t>Un prepared, </a:t>
            </a:r>
            <a:endParaRPr lang="en-US" sz="2600" b="1" dirty="0"/>
          </a:p>
          <a:p>
            <a:pPr lvl="1"/>
            <a:r>
              <a:rPr lang="en-US" sz="2600" b="1" dirty="0" smtClean="0"/>
              <a:t>Try  </a:t>
            </a:r>
            <a:r>
              <a:rPr lang="en-US" sz="2600" b="1" dirty="0"/>
              <a:t>to do things </a:t>
            </a:r>
            <a:r>
              <a:rPr lang="en-US" sz="2600" b="1" dirty="0" smtClean="0"/>
              <a:t> which other </a:t>
            </a:r>
            <a:r>
              <a:rPr lang="en-US" sz="2600" b="1" dirty="0"/>
              <a:t>people should do</a:t>
            </a:r>
          </a:p>
          <a:p>
            <a:pPr lvl="1"/>
            <a:r>
              <a:rPr lang="en-US" sz="2600" b="1" dirty="0"/>
              <a:t>Tired/unable to concentrate</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568BE54-360A-497E-B3C6-7D0ED97CF4B9}" type="slidenum">
              <a:rPr lang="en-US"/>
              <a:pPr/>
              <a:t>30</a:t>
            </a:fld>
            <a:endParaRPr lang="en-US"/>
          </a:p>
        </p:txBody>
      </p:sp>
      <p:sp>
        <p:nvSpPr>
          <p:cNvPr id="35842" name="Rectangle 2"/>
          <p:cNvSpPr>
            <a:spLocks noGrp="1" noChangeArrowheads="1"/>
          </p:cNvSpPr>
          <p:nvPr>
            <p:ph type="title"/>
          </p:nvPr>
        </p:nvSpPr>
        <p:spPr/>
        <p:txBody>
          <a:bodyPr/>
          <a:lstStyle/>
          <a:p>
            <a:r>
              <a:rPr lang="en-US" b="1"/>
              <a:t>Using Time Journal Data</a:t>
            </a:r>
          </a:p>
        </p:txBody>
      </p:sp>
      <p:sp>
        <p:nvSpPr>
          <p:cNvPr id="35843" name="Rectangle 3"/>
          <p:cNvSpPr>
            <a:spLocks noGrp="1" noChangeArrowheads="1"/>
          </p:cNvSpPr>
          <p:nvPr>
            <p:ph type="body" idx="1"/>
          </p:nvPr>
        </p:nvSpPr>
        <p:spPr/>
        <p:txBody>
          <a:bodyPr>
            <a:normAutofit lnSpcReduction="10000"/>
          </a:bodyPr>
          <a:lstStyle/>
          <a:p>
            <a:pPr>
              <a:lnSpc>
                <a:spcPct val="90000"/>
              </a:lnSpc>
            </a:pPr>
            <a:r>
              <a:rPr lang="en-US" sz="2800" b="1"/>
              <a:t>What am I doing that doesn’t really need to be done?</a:t>
            </a:r>
          </a:p>
          <a:p>
            <a:pPr>
              <a:lnSpc>
                <a:spcPct val="90000"/>
              </a:lnSpc>
            </a:pPr>
            <a:endParaRPr lang="en-US" sz="2800" b="1"/>
          </a:p>
          <a:p>
            <a:pPr>
              <a:lnSpc>
                <a:spcPct val="90000"/>
              </a:lnSpc>
            </a:pPr>
            <a:r>
              <a:rPr lang="en-US" sz="2800" b="1"/>
              <a:t>What am I doing that could be done by someone else?</a:t>
            </a:r>
          </a:p>
          <a:p>
            <a:pPr>
              <a:lnSpc>
                <a:spcPct val="90000"/>
              </a:lnSpc>
            </a:pPr>
            <a:endParaRPr lang="en-US" sz="2800" b="1"/>
          </a:p>
          <a:p>
            <a:pPr>
              <a:lnSpc>
                <a:spcPct val="90000"/>
              </a:lnSpc>
            </a:pPr>
            <a:r>
              <a:rPr lang="en-US" sz="2800" b="1"/>
              <a:t>What am I doing that could be done more efficiently?</a:t>
            </a:r>
          </a:p>
          <a:p>
            <a:pPr>
              <a:lnSpc>
                <a:spcPct val="90000"/>
              </a:lnSpc>
            </a:pPr>
            <a:endParaRPr lang="en-US" sz="2800" b="1"/>
          </a:p>
          <a:p>
            <a:pPr>
              <a:lnSpc>
                <a:spcPct val="90000"/>
              </a:lnSpc>
            </a:pPr>
            <a:r>
              <a:rPr lang="en-US" sz="2800" b="1"/>
              <a:t>What do I do that wastes others’ time?</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C6468DD-2A49-4337-9024-A3AA331D9A74}" type="slidenum">
              <a:rPr lang="en-US"/>
              <a:pPr/>
              <a:t>31</a:t>
            </a:fld>
            <a:endParaRPr lang="en-US"/>
          </a:p>
        </p:txBody>
      </p:sp>
      <p:sp>
        <p:nvSpPr>
          <p:cNvPr id="40962" name="Rectangle 2"/>
          <p:cNvSpPr>
            <a:spLocks noGrp="1" noChangeArrowheads="1"/>
          </p:cNvSpPr>
          <p:nvPr>
            <p:ph type="title"/>
          </p:nvPr>
        </p:nvSpPr>
        <p:spPr/>
        <p:txBody>
          <a:bodyPr/>
          <a:lstStyle/>
          <a:p>
            <a:r>
              <a:rPr lang="en-US" b="1"/>
              <a:t>Delegation</a:t>
            </a:r>
          </a:p>
        </p:txBody>
      </p:sp>
      <p:sp>
        <p:nvSpPr>
          <p:cNvPr id="40963" name="Rectangle 3"/>
          <p:cNvSpPr>
            <a:spLocks noGrp="1" noChangeArrowheads="1"/>
          </p:cNvSpPr>
          <p:nvPr>
            <p:ph type="body" idx="1"/>
          </p:nvPr>
        </p:nvSpPr>
        <p:spPr/>
        <p:txBody>
          <a:bodyPr/>
          <a:lstStyle/>
          <a:p>
            <a:r>
              <a:rPr lang="en-US" b="1"/>
              <a:t>No one is an island</a:t>
            </a:r>
          </a:p>
          <a:p>
            <a:endParaRPr lang="en-US" b="1"/>
          </a:p>
          <a:p>
            <a:r>
              <a:rPr lang="en-US" b="1"/>
              <a:t>You can accomplish a lot more with help</a:t>
            </a:r>
          </a:p>
          <a:p>
            <a:endParaRPr lang="en-US" b="1"/>
          </a:p>
          <a:p>
            <a:r>
              <a:rPr lang="en-US" b="1"/>
              <a:t>Most delegation in your life is from faculty to graduate student</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2"/>
          <p:cNvPicPr>
            <a:picLocks noChangeAspect="1" noChangeArrowheads="1"/>
          </p:cNvPicPr>
          <p:nvPr/>
        </p:nvPicPr>
        <p:blipFill>
          <a:blip r:embed="rId2"/>
          <a:srcRect/>
          <a:stretch>
            <a:fillRect/>
          </a:stretch>
        </p:blipFill>
        <p:spPr bwMode="auto">
          <a:xfrm>
            <a:off x="2057400" y="1600200"/>
            <a:ext cx="6096000" cy="4038600"/>
          </a:xfrm>
          <a:prstGeom prst="rect">
            <a:avLst/>
          </a:prstGeom>
          <a:noFill/>
          <a:ln w="9525">
            <a:solidFill>
              <a:schemeClr val="tx1"/>
            </a:solidFill>
            <a:miter lim="800000"/>
            <a:headEnd/>
            <a:tailEnd/>
          </a:ln>
          <a:effectLst/>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B6E5F393-C770-4E48-A97B-992D4827CB53}" type="slidenum">
              <a:rPr lang="en-US"/>
              <a:pPr/>
              <a:t>33</a:t>
            </a:fld>
            <a:endParaRPr lang="en-US"/>
          </a:p>
        </p:txBody>
      </p:sp>
      <p:sp>
        <p:nvSpPr>
          <p:cNvPr id="36866" name="Rectangle 2"/>
          <p:cNvSpPr>
            <a:spLocks noGrp="1" noChangeArrowheads="1"/>
          </p:cNvSpPr>
          <p:nvPr>
            <p:ph type="title"/>
          </p:nvPr>
        </p:nvSpPr>
        <p:spPr/>
        <p:txBody>
          <a:bodyPr/>
          <a:lstStyle/>
          <a:p>
            <a:r>
              <a:rPr lang="en-US" b="1"/>
              <a:t>Procrastination</a:t>
            </a:r>
          </a:p>
        </p:txBody>
      </p:sp>
      <p:sp>
        <p:nvSpPr>
          <p:cNvPr id="36867" name="Rectangle 3"/>
          <p:cNvSpPr>
            <a:spLocks noGrp="1" noChangeArrowheads="1"/>
          </p:cNvSpPr>
          <p:nvPr>
            <p:ph type="body" idx="1"/>
          </p:nvPr>
        </p:nvSpPr>
        <p:spPr/>
        <p:txBody>
          <a:bodyPr/>
          <a:lstStyle/>
          <a:p>
            <a:pPr algn="ctr">
              <a:buFontTx/>
              <a:buNone/>
            </a:pPr>
            <a:r>
              <a:rPr lang="en-US" sz="4000" b="1" i="1"/>
              <a:t>“Procrastination is the</a:t>
            </a:r>
            <a:br>
              <a:rPr lang="en-US" sz="4000" b="1" i="1"/>
            </a:br>
            <a:r>
              <a:rPr lang="en-US" sz="4000" b="1" i="1"/>
              <a:t>thief of time”</a:t>
            </a:r>
          </a:p>
          <a:p>
            <a:pPr algn="r">
              <a:buFontTx/>
              <a:buNone/>
            </a:pPr>
            <a:r>
              <a:rPr lang="en-US" b="1"/>
              <a:t>Edward Young</a:t>
            </a:r>
          </a:p>
          <a:p>
            <a:pPr algn="r">
              <a:buFontTx/>
              <a:buNone/>
            </a:pPr>
            <a:r>
              <a:rPr lang="en-US" b="1"/>
              <a:t>Night Thoughts, 1742</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A26B361B-8465-4BE9-9C04-9B7CCB5642BB}" type="slidenum">
              <a:rPr lang="en-US"/>
              <a:pPr/>
              <a:t>34</a:t>
            </a:fld>
            <a:endParaRPr lang="en-US"/>
          </a:p>
        </p:txBody>
      </p:sp>
      <p:sp>
        <p:nvSpPr>
          <p:cNvPr id="38914" name="Rectangle 2"/>
          <p:cNvSpPr>
            <a:spLocks noGrp="1" noChangeArrowheads="1"/>
          </p:cNvSpPr>
          <p:nvPr>
            <p:ph type="title"/>
          </p:nvPr>
        </p:nvSpPr>
        <p:spPr/>
        <p:txBody>
          <a:bodyPr/>
          <a:lstStyle/>
          <a:p>
            <a:r>
              <a:rPr lang="en-US" b="1"/>
              <a:t>Avoiding Procrastination</a:t>
            </a:r>
          </a:p>
        </p:txBody>
      </p:sp>
      <p:sp>
        <p:nvSpPr>
          <p:cNvPr id="38915" name="Rectangle 3"/>
          <p:cNvSpPr>
            <a:spLocks noGrp="1" noChangeArrowheads="1"/>
          </p:cNvSpPr>
          <p:nvPr>
            <p:ph type="body" idx="1"/>
          </p:nvPr>
        </p:nvSpPr>
        <p:spPr/>
        <p:txBody>
          <a:bodyPr/>
          <a:lstStyle/>
          <a:p>
            <a:r>
              <a:rPr lang="en-US" b="1"/>
              <a:t>Doing things at the last minute is much more expensive than </a:t>
            </a:r>
            <a:r>
              <a:rPr lang="en-US" b="1" u="sng"/>
              <a:t>just before</a:t>
            </a:r>
            <a:r>
              <a:rPr lang="en-US" b="1"/>
              <a:t> the last minute</a:t>
            </a:r>
          </a:p>
          <a:p>
            <a:endParaRPr lang="en-US" b="1"/>
          </a:p>
          <a:p>
            <a:r>
              <a:rPr lang="en-US" b="1"/>
              <a:t>Deadlines are really important:  establish them yourself!</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35A2D08-B013-42FC-8836-E2FD011D0101}" type="slidenum">
              <a:rPr lang="en-US"/>
              <a:pPr/>
              <a:t>35</a:t>
            </a:fld>
            <a:endParaRPr lang="en-US"/>
          </a:p>
        </p:txBody>
      </p:sp>
      <p:sp>
        <p:nvSpPr>
          <p:cNvPr id="37890" name="Rectangle 2"/>
          <p:cNvSpPr>
            <a:spLocks noGrp="1" noChangeArrowheads="1"/>
          </p:cNvSpPr>
          <p:nvPr>
            <p:ph type="title"/>
          </p:nvPr>
        </p:nvSpPr>
        <p:spPr/>
        <p:txBody>
          <a:bodyPr/>
          <a:lstStyle/>
          <a:p>
            <a:r>
              <a:rPr lang="en-US" b="1"/>
              <a:t>Balancing Act</a:t>
            </a:r>
          </a:p>
        </p:txBody>
      </p:sp>
      <p:sp>
        <p:nvSpPr>
          <p:cNvPr id="37891" name="Rectangle 3"/>
          <p:cNvSpPr>
            <a:spLocks noGrp="1" noChangeArrowheads="1"/>
          </p:cNvSpPr>
          <p:nvPr>
            <p:ph type="body" idx="1"/>
          </p:nvPr>
        </p:nvSpPr>
        <p:spPr/>
        <p:txBody>
          <a:bodyPr/>
          <a:lstStyle/>
          <a:p>
            <a:pPr algn="ctr">
              <a:buFontTx/>
              <a:buNone/>
            </a:pPr>
            <a:r>
              <a:rPr lang="en-US" sz="4000" b="1" i="1"/>
              <a:t>“Work expands so as to fill the time available for its completion”</a:t>
            </a:r>
          </a:p>
          <a:p>
            <a:pPr algn="r">
              <a:buFontTx/>
              <a:buNone/>
            </a:pPr>
            <a:r>
              <a:rPr lang="en-US" b="1"/>
              <a:t>Parkinson’s Law</a:t>
            </a:r>
          </a:p>
          <a:p>
            <a:pPr algn="r">
              <a:buFontTx/>
              <a:buNone/>
            </a:pPr>
            <a:r>
              <a:rPr lang="en-US" b="1"/>
              <a:t>Cyril Parkinson, 1957</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r>
              <a:rPr lang="en-US" dirty="0" smtClean="0"/>
              <a:t> </a:t>
            </a:r>
            <a:r>
              <a:rPr lang="en-US" dirty="0"/>
              <a:t>Is The Jar Full?</a:t>
            </a:r>
          </a:p>
        </p:txBody>
      </p:sp>
      <p:sp>
        <p:nvSpPr>
          <p:cNvPr id="181251" name="Rectangle 3"/>
          <p:cNvSpPr>
            <a:spLocks noGrp="1" noChangeArrowheads="1"/>
          </p:cNvSpPr>
          <p:nvPr>
            <p:ph type="body" sz="half" idx="1"/>
          </p:nvPr>
        </p:nvSpPr>
        <p:spPr>
          <a:xfrm>
            <a:off x="1295400" y="1828800"/>
            <a:ext cx="3733800" cy="4343400"/>
          </a:xfrm>
        </p:spPr>
        <p:txBody>
          <a:bodyPr/>
          <a:lstStyle/>
          <a:p>
            <a:pPr>
              <a:lnSpc>
                <a:spcPct val="90000"/>
              </a:lnSpc>
            </a:pPr>
            <a:r>
              <a:rPr lang="en-US" sz="2000" b="1" dirty="0">
                <a:solidFill>
                  <a:srgbClr val="FF0000"/>
                </a:solidFill>
                <a:cs typeface="Times New Roman" pitchFamily="18" charset="0"/>
              </a:rPr>
              <a:t>Stephen Covey in his book,</a:t>
            </a:r>
            <a:r>
              <a:rPr lang="en-US" sz="2000" b="1" i="1" dirty="0">
                <a:solidFill>
                  <a:srgbClr val="FF0000"/>
                </a:solidFill>
                <a:cs typeface="Times New Roman" pitchFamily="18" charset="0"/>
              </a:rPr>
              <a:t> First Things First</a:t>
            </a:r>
            <a:r>
              <a:rPr lang="en-US" sz="2000" b="1" dirty="0">
                <a:solidFill>
                  <a:srgbClr val="FF0000"/>
                </a:solidFill>
                <a:cs typeface="Times New Roman" pitchFamily="18" charset="0"/>
              </a:rPr>
              <a:t>, shares the following story </a:t>
            </a:r>
            <a:endParaRPr lang="en-US" sz="2000" b="1" dirty="0" smtClean="0">
              <a:solidFill>
                <a:srgbClr val="FF0000"/>
              </a:solidFill>
              <a:cs typeface="Times New Roman" pitchFamily="18" charset="0"/>
            </a:endParaRPr>
          </a:p>
          <a:p>
            <a:pPr>
              <a:lnSpc>
                <a:spcPct val="90000"/>
              </a:lnSpc>
            </a:pPr>
            <a:endParaRPr lang="en-US" sz="2000" dirty="0" smtClean="0">
              <a:solidFill>
                <a:srgbClr val="FF0000"/>
              </a:solidFill>
              <a:cs typeface="Times New Roman" pitchFamily="18" charset="0"/>
            </a:endParaRPr>
          </a:p>
          <a:p>
            <a:pPr>
              <a:lnSpc>
                <a:spcPct val="90000"/>
              </a:lnSpc>
            </a:pPr>
            <a:endParaRPr lang="en-US" sz="2000" b="1" dirty="0" smtClean="0">
              <a:solidFill>
                <a:srgbClr val="FF0000"/>
              </a:solidFill>
              <a:cs typeface="Times New Roman" pitchFamily="18" charset="0"/>
            </a:endParaRPr>
          </a:p>
          <a:p>
            <a:pPr>
              <a:lnSpc>
                <a:spcPct val="90000"/>
              </a:lnSpc>
            </a:pPr>
            <a:endParaRPr lang="en-US" sz="2000" dirty="0" smtClean="0">
              <a:solidFill>
                <a:srgbClr val="FF0000"/>
              </a:solidFill>
              <a:cs typeface="Times New Roman" pitchFamily="18" charset="0"/>
            </a:endParaRPr>
          </a:p>
          <a:p>
            <a:pPr>
              <a:lnSpc>
                <a:spcPct val="90000"/>
              </a:lnSpc>
            </a:pPr>
            <a:r>
              <a:rPr lang="en-US" sz="2000" b="1" dirty="0" smtClean="0">
                <a:cs typeface="Times New Roman" pitchFamily="18" charset="0"/>
              </a:rPr>
              <a:t>"</a:t>
            </a:r>
            <a:r>
              <a:rPr lang="en-US" sz="2000" b="1" dirty="0">
                <a:cs typeface="Times New Roman" pitchFamily="18" charset="0"/>
              </a:rPr>
              <a:t>How many of these rocks do you think we can get in the jar?" he asked</a:t>
            </a:r>
            <a:r>
              <a:rPr lang="en-US" sz="2400" b="1" dirty="0">
                <a:cs typeface="Times New Roman" pitchFamily="18" charset="0"/>
              </a:rPr>
              <a:t>. </a:t>
            </a:r>
          </a:p>
        </p:txBody>
      </p:sp>
      <p:pic>
        <p:nvPicPr>
          <p:cNvPr id="181252" name="Picture 4" descr="1 Rocks"/>
          <p:cNvPicPr>
            <a:picLocks noChangeAspect="1" noChangeArrowheads="1"/>
          </p:cNvPicPr>
          <p:nvPr/>
        </p:nvPicPr>
        <p:blipFill>
          <a:blip r:embed="rId3" cstate="print"/>
          <a:srcRect/>
          <a:stretch>
            <a:fillRect/>
          </a:stretch>
        </p:blipFill>
        <p:spPr bwMode="auto">
          <a:xfrm>
            <a:off x="5383213" y="1676400"/>
            <a:ext cx="2905125" cy="4381500"/>
          </a:xfrm>
          <a:prstGeom prst="rect">
            <a:avLst/>
          </a:prstGeom>
          <a:noFill/>
        </p:spPr>
      </p:pic>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body" sz="half" idx="2"/>
          </p:nvPr>
        </p:nvSpPr>
        <p:spPr/>
        <p:txBody>
          <a:bodyPr>
            <a:normAutofit fontScale="92500" lnSpcReduction="10000"/>
          </a:bodyPr>
          <a:lstStyle/>
          <a:p>
            <a:pPr marL="0" indent="0">
              <a:lnSpc>
                <a:spcPct val="90000"/>
              </a:lnSpc>
            </a:pPr>
            <a:r>
              <a:rPr lang="en-US" sz="2400" b="1" dirty="0">
                <a:cs typeface="Times New Roman" pitchFamily="18" charset="0"/>
              </a:rPr>
              <a:t>After </a:t>
            </a:r>
            <a:r>
              <a:rPr lang="en-US" sz="2400" b="1" dirty="0" smtClean="0">
                <a:cs typeface="Times New Roman" pitchFamily="18" charset="0"/>
              </a:rPr>
              <a:t> many guesses, </a:t>
            </a:r>
            <a:r>
              <a:rPr lang="en-US" sz="2400" b="1" dirty="0">
                <a:cs typeface="Times New Roman" pitchFamily="18" charset="0"/>
              </a:rPr>
              <a:t>he said, "</a:t>
            </a:r>
            <a:r>
              <a:rPr lang="en-US" sz="2400" b="1" dirty="0" smtClean="0">
                <a:cs typeface="Times New Roman" pitchFamily="18" charset="0"/>
              </a:rPr>
              <a:t>Okay, Let's </a:t>
            </a:r>
            <a:r>
              <a:rPr lang="en-US" sz="2400" b="1" dirty="0">
                <a:cs typeface="Times New Roman" pitchFamily="18" charset="0"/>
              </a:rPr>
              <a:t>find out." </a:t>
            </a:r>
            <a:endParaRPr lang="en-US" sz="2400" b="1" dirty="0" smtClean="0">
              <a:cs typeface="Times New Roman" pitchFamily="18" charset="0"/>
            </a:endParaRPr>
          </a:p>
          <a:p>
            <a:pPr marL="0" indent="0">
              <a:lnSpc>
                <a:spcPct val="90000"/>
              </a:lnSpc>
            </a:pPr>
            <a:r>
              <a:rPr lang="en-US" sz="2400" b="1" dirty="0" smtClean="0">
                <a:cs typeface="Times New Roman" pitchFamily="18" charset="0"/>
              </a:rPr>
              <a:t>He </a:t>
            </a:r>
            <a:r>
              <a:rPr lang="en-US" sz="2400" b="1" dirty="0">
                <a:cs typeface="Times New Roman" pitchFamily="18" charset="0"/>
              </a:rPr>
              <a:t>set one rock in the jar . . . then another . . . then another. </a:t>
            </a:r>
            <a:endParaRPr lang="en-US" sz="2400" b="1" dirty="0" smtClean="0">
              <a:cs typeface="Times New Roman" pitchFamily="18" charset="0"/>
            </a:endParaRPr>
          </a:p>
          <a:p>
            <a:pPr marL="0" indent="0">
              <a:lnSpc>
                <a:spcPct val="90000"/>
              </a:lnSpc>
            </a:pPr>
            <a:r>
              <a:rPr lang="en-US" sz="2400" b="1" dirty="0" smtClean="0">
                <a:cs typeface="Times New Roman" pitchFamily="18" charset="0"/>
              </a:rPr>
              <a:t> </a:t>
            </a:r>
            <a:r>
              <a:rPr lang="en-US" sz="2400" b="1" dirty="0">
                <a:cs typeface="Times New Roman" pitchFamily="18" charset="0"/>
              </a:rPr>
              <a:t>I don't remember how many he got in, but he got the jar full. </a:t>
            </a:r>
            <a:endParaRPr lang="en-US" sz="2400" b="1" dirty="0" smtClean="0">
              <a:cs typeface="Times New Roman" pitchFamily="18" charset="0"/>
            </a:endParaRPr>
          </a:p>
          <a:p>
            <a:pPr marL="0" indent="0">
              <a:lnSpc>
                <a:spcPct val="90000"/>
              </a:lnSpc>
            </a:pPr>
            <a:r>
              <a:rPr lang="en-US" sz="2400" b="1" dirty="0" smtClean="0">
                <a:cs typeface="Times New Roman" pitchFamily="18" charset="0"/>
              </a:rPr>
              <a:t>Then </a:t>
            </a:r>
            <a:r>
              <a:rPr lang="en-US" sz="2400" b="1" dirty="0">
                <a:cs typeface="Times New Roman" pitchFamily="18" charset="0"/>
              </a:rPr>
              <a:t>he asked, "Is this jar full?"  </a:t>
            </a:r>
            <a:endParaRPr lang="en-US" sz="2400" b="1" dirty="0" smtClean="0">
              <a:cs typeface="Times New Roman" pitchFamily="18" charset="0"/>
            </a:endParaRPr>
          </a:p>
          <a:p>
            <a:pPr marL="0" indent="0">
              <a:lnSpc>
                <a:spcPct val="90000"/>
              </a:lnSpc>
            </a:pPr>
            <a:r>
              <a:rPr lang="en-US" sz="2400" b="1" dirty="0" smtClean="0">
                <a:cs typeface="Times New Roman" pitchFamily="18" charset="0"/>
              </a:rPr>
              <a:t>Everyone </a:t>
            </a:r>
            <a:r>
              <a:rPr lang="en-US" sz="2400" b="1" dirty="0">
                <a:cs typeface="Times New Roman" pitchFamily="18" charset="0"/>
              </a:rPr>
              <a:t>looked at the rocks and said, "Yes."</a:t>
            </a:r>
          </a:p>
        </p:txBody>
      </p:sp>
      <p:pic>
        <p:nvPicPr>
          <p:cNvPr id="183299" name="Picture 3" descr="1 Rocks"/>
          <p:cNvPicPr>
            <a:picLocks noChangeAspect="1" noChangeArrowheads="1"/>
          </p:cNvPicPr>
          <p:nvPr/>
        </p:nvPicPr>
        <p:blipFill>
          <a:blip r:embed="rId3" cstate="print"/>
          <a:srcRect/>
          <a:stretch>
            <a:fillRect/>
          </a:stretch>
        </p:blipFill>
        <p:spPr bwMode="auto">
          <a:xfrm>
            <a:off x="1371600" y="1295400"/>
            <a:ext cx="3409950" cy="45720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3298">
                                            <p:txEl>
                                              <p:pRg st="0" end="0"/>
                                            </p:txEl>
                                          </p:spTgt>
                                        </p:tgtEl>
                                        <p:attrNameLst>
                                          <p:attrName>style.visibility</p:attrName>
                                        </p:attrNameLst>
                                      </p:cBhvr>
                                      <p:to>
                                        <p:strVal val="visible"/>
                                      </p:to>
                                    </p:set>
                                    <p:animEffect transition="in" filter="blinds(horizontal)">
                                      <p:cBhvr>
                                        <p:cTn id="7" dur="500"/>
                                        <p:tgtEl>
                                          <p:spTgt spid="1832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3298">
                                            <p:txEl>
                                              <p:pRg st="1" end="1"/>
                                            </p:txEl>
                                          </p:spTgt>
                                        </p:tgtEl>
                                        <p:attrNameLst>
                                          <p:attrName>style.visibility</p:attrName>
                                        </p:attrNameLst>
                                      </p:cBhvr>
                                      <p:to>
                                        <p:strVal val="visible"/>
                                      </p:to>
                                    </p:set>
                                    <p:animEffect transition="in" filter="blinds(horizontal)">
                                      <p:cBhvr>
                                        <p:cTn id="12" dur="500"/>
                                        <p:tgtEl>
                                          <p:spTgt spid="1832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3298">
                                            <p:txEl>
                                              <p:pRg st="2" end="2"/>
                                            </p:txEl>
                                          </p:spTgt>
                                        </p:tgtEl>
                                        <p:attrNameLst>
                                          <p:attrName>style.visibility</p:attrName>
                                        </p:attrNameLst>
                                      </p:cBhvr>
                                      <p:to>
                                        <p:strVal val="visible"/>
                                      </p:to>
                                    </p:set>
                                    <p:animEffect transition="in" filter="blinds(horizontal)">
                                      <p:cBhvr>
                                        <p:cTn id="17" dur="500"/>
                                        <p:tgtEl>
                                          <p:spTgt spid="1832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83298">
                                            <p:txEl>
                                              <p:pRg st="3" end="3"/>
                                            </p:txEl>
                                          </p:spTgt>
                                        </p:tgtEl>
                                        <p:attrNameLst>
                                          <p:attrName>style.visibility</p:attrName>
                                        </p:attrNameLst>
                                      </p:cBhvr>
                                      <p:to>
                                        <p:strVal val="visible"/>
                                      </p:to>
                                    </p:set>
                                    <p:animEffect transition="in" filter="blinds(horizontal)">
                                      <p:cBhvr>
                                        <p:cTn id="22" dur="500"/>
                                        <p:tgtEl>
                                          <p:spTgt spid="18329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83298">
                                            <p:txEl>
                                              <p:pRg st="4" end="4"/>
                                            </p:txEl>
                                          </p:spTgt>
                                        </p:tgtEl>
                                        <p:attrNameLst>
                                          <p:attrName>style.visibility</p:attrName>
                                        </p:attrNameLst>
                                      </p:cBhvr>
                                      <p:to>
                                        <p:strVal val="visible"/>
                                      </p:to>
                                    </p:set>
                                    <p:animEffect transition="in" filter="blinds(horizontal)">
                                      <p:cBhvr>
                                        <p:cTn id="27" dur="500"/>
                                        <p:tgtEl>
                                          <p:spTgt spid="18329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body" sz="half" idx="2"/>
          </p:nvPr>
        </p:nvSpPr>
        <p:spPr/>
        <p:txBody>
          <a:bodyPr>
            <a:normAutofit fontScale="92500" lnSpcReduction="10000"/>
          </a:bodyPr>
          <a:lstStyle/>
          <a:p>
            <a:pPr marL="0" indent="0"/>
            <a:r>
              <a:rPr lang="en-US" sz="2400" b="1" dirty="0">
                <a:cs typeface="Times New Roman" pitchFamily="18" charset="0"/>
              </a:rPr>
              <a:t>Then he said, "</a:t>
            </a:r>
            <a:r>
              <a:rPr lang="en-US" sz="2400" b="1" dirty="0" err="1">
                <a:cs typeface="Times New Roman" pitchFamily="18" charset="0"/>
              </a:rPr>
              <a:t>Ahhh</a:t>
            </a:r>
            <a:r>
              <a:rPr lang="en-US" sz="2400" b="1" dirty="0">
                <a:cs typeface="Times New Roman" pitchFamily="18" charset="0"/>
              </a:rPr>
              <a:t>" He reached under the table and pulled out a bucket of gravel. </a:t>
            </a:r>
            <a:endParaRPr lang="en-US" sz="2400" b="1" dirty="0" smtClean="0">
              <a:cs typeface="Times New Roman" pitchFamily="18" charset="0"/>
            </a:endParaRPr>
          </a:p>
          <a:p>
            <a:pPr marL="0" indent="0"/>
            <a:r>
              <a:rPr lang="en-US" sz="2400" b="1" dirty="0" smtClean="0">
                <a:cs typeface="Times New Roman" pitchFamily="18" charset="0"/>
              </a:rPr>
              <a:t>Then </a:t>
            </a:r>
            <a:r>
              <a:rPr lang="en-US" sz="2400" b="1" dirty="0">
                <a:cs typeface="Times New Roman" pitchFamily="18" charset="0"/>
              </a:rPr>
              <a:t>he dumped some gravel in and shook the jar and the gravel went in all the little spaces left by the big rocks. </a:t>
            </a:r>
            <a:endParaRPr lang="en-US" sz="2400" b="1" dirty="0" smtClean="0">
              <a:cs typeface="Times New Roman" pitchFamily="18" charset="0"/>
            </a:endParaRPr>
          </a:p>
          <a:p>
            <a:pPr marL="0" indent="0"/>
            <a:r>
              <a:rPr lang="en-US" sz="2400" b="1" dirty="0" smtClean="0">
                <a:cs typeface="Times New Roman" pitchFamily="18" charset="0"/>
              </a:rPr>
              <a:t>Then </a:t>
            </a:r>
            <a:r>
              <a:rPr lang="en-US" sz="2400" b="1" dirty="0">
                <a:cs typeface="Times New Roman" pitchFamily="18" charset="0"/>
              </a:rPr>
              <a:t>he grinned and said once more, "Is the jar full?"</a:t>
            </a:r>
          </a:p>
        </p:txBody>
      </p:sp>
      <p:pic>
        <p:nvPicPr>
          <p:cNvPr id="185347" name="Picture 3" descr="3 Pebbles"/>
          <p:cNvPicPr>
            <a:picLocks noChangeAspect="1" noChangeArrowheads="1"/>
          </p:cNvPicPr>
          <p:nvPr/>
        </p:nvPicPr>
        <p:blipFill>
          <a:blip r:embed="rId3" cstate="print"/>
          <a:srcRect/>
          <a:stretch>
            <a:fillRect/>
          </a:stretch>
        </p:blipFill>
        <p:spPr bwMode="auto">
          <a:xfrm>
            <a:off x="685800" y="914400"/>
            <a:ext cx="3511550" cy="52959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5346">
                                            <p:txEl>
                                              <p:pRg st="0" end="0"/>
                                            </p:txEl>
                                          </p:spTgt>
                                        </p:tgtEl>
                                        <p:attrNameLst>
                                          <p:attrName>style.visibility</p:attrName>
                                        </p:attrNameLst>
                                      </p:cBhvr>
                                      <p:to>
                                        <p:strVal val="visible"/>
                                      </p:to>
                                    </p:set>
                                    <p:animEffect transition="in" filter="blinds(horizontal)">
                                      <p:cBhvr>
                                        <p:cTn id="7" dur="500"/>
                                        <p:tgtEl>
                                          <p:spTgt spid="1853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5346">
                                            <p:txEl>
                                              <p:pRg st="1" end="1"/>
                                            </p:txEl>
                                          </p:spTgt>
                                        </p:tgtEl>
                                        <p:attrNameLst>
                                          <p:attrName>style.visibility</p:attrName>
                                        </p:attrNameLst>
                                      </p:cBhvr>
                                      <p:to>
                                        <p:strVal val="visible"/>
                                      </p:to>
                                    </p:set>
                                    <p:animEffect transition="in" filter="blinds(horizontal)">
                                      <p:cBhvr>
                                        <p:cTn id="12" dur="500"/>
                                        <p:tgtEl>
                                          <p:spTgt spid="1853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5346">
                                            <p:txEl>
                                              <p:pRg st="2" end="2"/>
                                            </p:txEl>
                                          </p:spTgt>
                                        </p:tgtEl>
                                        <p:attrNameLst>
                                          <p:attrName>style.visibility</p:attrName>
                                        </p:attrNameLst>
                                      </p:cBhvr>
                                      <p:to>
                                        <p:strVal val="visible"/>
                                      </p:to>
                                    </p:set>
                                    <p:animEffect transition="in" filter="blinds(horizontal)">
                                      <p:cBhvr>
                                        <p:cTn id="17" dur="500"/>
                                        <p:tgtEl>
                                          <p:spTgt spid="1853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body" sz="half" idx="2"/>
          </p:nvPr>
        </p:nvSpPr>
        <p:spPr>
          <a:xfrm>
            <a:off x="1295400" y="1752600"/>
            <a:ext cx="4114800" cy="4114800"/>
          </a:xfrm>
        </p:spPr>
        <p:txBody>
          <a:bodyPr>
            <a:normAutofit lnSpcReduction="10000"/>
          </a:bodyPr>
          <a:lstStyle/>
          <a:p>
            <a:pPr marL="0" indent="0">
              <a:lnSpc>
                <a:spcPct val="90000"/>
              </a:lnSpc>
            </a:pPr>
            <a:r>
              <a:rPr lang="en-US" sz="2400" b="1" dirty="0" smtClean="0">
                <a:cs typeface="Times New Roman" pitchFamily="18" charset="0"/>
              </a:rPr>
              <a:t>"</a:t>
            </a:r>
            <a:r>
              <a:rPr lang="en-US" sz="2400" b="1" dirty="0">
                <a:cs typeface="Times New Roman" pitchFamily="18" charset="0"/>
              </a:rPr>
              <a:t>Probably not</a:t>
            </a:r>
            <a:r>
              <a:rPr lang="en-US" sz="2400" b="1" dirty="0" smtClean="0">
                <a:cs typeface="Times New Roman" pitchFamily="18" charset="0"/>
              </a:rPr>
              <a:t>,”</a:t>
            </a:r>
          </a:p>
          <a:p>
            <a:pPr marL="0" indent="0">
              <a:lnSpc>
                <a:spcPct val="90000"/>
              </a:lnSpc>
            </a:pPr>
            <a:r>
              <a:rPr lang="en-US" sz="2400" b="1" dirty="0" smtClean="0">
                <a:cs typeface="Times New Roman" pitchFamily="18" charset="0"/>
              </a:rPr>
              <a:t> </a:t>
            </a:r>
            <a:r>
              <a:rPr lang="en-US" sz="2400" b="1" dirty="0">
                <a:cs typeface="Times New Roman" pitchFamily="18" charset="0"/>
              </a:rPr>
              <a:t>He reached under the table and brought out a bucket of sand. He started dumping the sand in and it went into all of the little spaces left by the rocks and the gravel. </a:t>
            </a:r>
            <a:endParaRPr lang="en-US" sz="2400" b="1" dirty="0" smtClean="0">
              <a:cs typeface="Times New Roman" pitchFamily="18" charset="0"/>
            </a:endParaRPr>
          </a:p>
          <a:p>
            <a:pPr marL="0" indent="0">
              <a:lnSpc>
                <a:spcPct val="90000"/>
              </a:lnSpc>
            </a:pPr>
            <a:r>
              <a:rPr lang="en-US" sz="2400" b="1" dirty="0" smtClean="0">
                <a:cs typeface="Times New Roman" pitchFamily="18" charset="0"/>
              </a:rPr>
              <a:t>Once </a:t>
            </a:r>
            <a:r>
              <a:rPr lang="en-US" sz="2400" b="1" dirty="0">
                <a:cs typeface="Times New Roman" pitchFamily="18" charset="0"/>
              </a:rPr>
              <a:t>more he looked and said, "Is this jar full?"  "No!" we roared. </a:t>
            </a:r>
          </a:p>
        </p:txBody>
      </p:sp>
      <p:pic>
        <p:nvPicPr>
          <p:cNvPr id="187395" name="Picture 3" descr="5 Sand"/>
          <p:cNvPicPr>
            <a:picLocks noChangeAspect="1" noChangeArrowheads="1"/>
          </p:cNvPicPr>
          <p:nvPr/>
        </p:nvPicPr>
        <p:blipFill>
          <a:blip r:embed="rId3" cstate="print"/>
          <a:srcRect/>
          <a:stretch>
            <a:fillRect/>
          </a:stretch>
        </p:blipFill>
        <p:spPr bwMode="auto">
          <a:xfrm>
            <a:off x="5757863" y="1219200"/>
            <a:ext cx="3386137" cy="51054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7394">
                                            <p:txEl>
                                              <p:pRg st="0" end="0"/>
                                            </p:txEl>
                                          </p:spTgt>
                                        </p:tgtEl>
                                        <p:attrNameLst>
                                          <p:attrName>style.visibility</p:attrName>
                                        </p:attrNameLst>
                                      </p:cBhvr>
                                      <p:to>
                                        <p:strVal val="visible"/>
                                      </p:to>
                                    </p:set>
                                    <p:animEffect transition="in" filter="blinds(horizontal)">
                                      <p:cBhvr>
                                        <p:cTn id="7" dur="500"/>
                                        <p:tgtEl>
                                          <p:spTgt spid="1873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7394">
                                            <p:txEl>
                                              <p:pRg st="1" end="1"/>
                                            </p:txEl>
                                          </p:spTgt>
                                        </p:tgtEl>
                                        <p:attrNameLst>
                                          <p:attrName>style.visibility</p:attrName>
                                        </p:attrNameLst>
                                      </p:cBhvr>
                                      <p:to>
                                        <p:strVal val="visible"/>
                                      </p:to>
                                    </p:set>
                                    <p:animEffect transition="in" filter="blinds(horizontal)">
                                      <p:cBhvr>
                                        <p:cTn id="12" dur="500"/>
                                        <p:tgtEl>
                                          <p:spTgt spid="1873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7394">
                                            <p:txEl>
                                              <p:pRg st="2" end="2"/>
                                            </p:txEl>
                                          </p:spTgt>
                                        </p:tgtEl>
                                        <p:attrNameLst>
                                          <p:attrName>style.visibility</p:attrName>
                                        </p:attrNameLst>
                                      </p:cBhvr>
                                      <p:to>
                                        <p:strVal val="visible"/>
                                      </p:to>
                                    </p:set>
                                    <p:animEffect transition="in" filter="blinds(horizontal)">
                                      <p:cBhvr>
                                        <p:cTn id="17" dur="500"/>
                                        <p:tgtEl>
                                          <p:spTgt spid="18739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Major functions of </a:t>
            </a:r>
            <a:r>
              <a:rPr lang="en-US" dirty="0" smtClean="0"/>
              <a:t>Judiciary/ </a:t>
            </a:r>
            <a:r>
              <a:rPr lang="en-US" dirty="0" smtClean="0"/>
              <a:t>Administration</a:t>
            </a:r>
            <a:endParaRPr lang="en-US" dirty="0"/>
          </a:p>
        </p:txBody>
      </p:sp>
      <p:sp>
        <p:nvSpPr>
          <p:cNvPr id="5" name="Content Placeholder 4"/>
          <p:cNvSpPr>
            <a:spLocks noGrp="1"/>
          </p:cNvSpPr>
          <p:nvPr>
            <p:ph idx="1"/>
          </p:nvPr>
        </p:nvSpPr>
        <p:spPr/>
        <p:txBody>
          <a:bodyPr/>
          <a:lstStyle/>
          <a:p>
            <a:r>
              <a:rPr lang="en-US" dirty="0" smtClean="0"/>
              <a:t>Case Management</a:t>
            </a:r>
          </a:p>
          <a:p>
            <a:r>
              <a:rPr lang="en-US" dirty="0" smtClean="0"/>
              <a:t>Judicial </a:t>
            </a:r>
            <a:r>
              <a:rPr lang="en-US" dirty="0" smtClean="0"/>
              <a:t>Record Management</a:t>
            </a:r>
          </a:p>
          <a:p>
            <a:r>
              <a:rPr lang="en-US" dirty="0" err="1" smtClean="0"/>
              <a:t>Lok</a:t>
            </a:r>
            <a:r>
              <a:rPr lang="en-US" dirty="0" smtClean="0"/>
              <a:t> </a:t>
            </a:r>
            <a:r>
              <a:rPr lang="en-US" dirty="0" err="1" smtClean="0"/>
              <a:t>Adalat</a:t>
            </a:r>
            <a:endParaRPr lang="en-US" dirty="0" smtClean="0"/>
          </a:p>
          <a:p>
            <a:r>
              <a:rPr lang="en-US" dirty="0" smtClean="0"/>
              <a:t>RTI</a:t>
            </a:r>
          </a:p>
          <a:p>
            <a:r>
              <a:rPr lang="en-US" dirty="0" smtClean="0"/>
              <a:t>Coordination among different courts</a:t>
            </a:r>
          </a:p>
          <a:p>
            <a:r>
              <a:rPr lang="en-US" dirty="0" smtClean="0"/>
              <a:t>Issuance of Cause List</a:t>
            </a:r>
          </a:p>
          <a:p>
            <a:r>
              <a:rPr lang="en-US" dirty="0" smtClean="0"/>
              <a:t>Index Delivery</a:t>
            </a:r>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body" sz="half" idx="2"/>
          </p:nvPr>
        </p:nvSpPr>
        <p:spPr>
          <a:xfrm>
            <a:off x="1447800" y="1600200"/>
            <a:ext cx="3733800" cy="4876800"/>
          </a:xfrm>
        </p:spPr>
        <p:txBody>
          <a:bodyPr>
            <a:normAutofit lnSpcReduction="10000"/>
          </a:bodyPr>
          <a:lstStyle/>
          <a:p>
            <a:pPr marL="0" indent="0">
              <a:lnSpc>
                <a:spcPct val="90000"/>
              </a:lnSpc>
            </a:pPr>
            <a:r>
              <a:rPr lang="en-US" sz="2400" b="1" dirty="0">
                <a:cs typeface="Times New Roman" pitchFamily="18" charset="0"/>
              </a:rPr>
              <a:t>He said, "Good!" and he grabbed a pitcher of water and began to pour it in. </a:t>
            </a:r>
            <a:endParaRPr lang="en-US" sz="2400" b="1" dirty="0" smtClean="0">
              <a:cs typeface="Times New Roman" pitchFamily="18" charset="0"/>
            </a:endParaRPr>
          </a:p>
          <a:p>
            <a:pPr marL="0" indent="0">
              <a:lnSpc>
                <a:spcPct val="90000"/>
              </a:lnSpc>
            </a:pPr>
            <a:endParaRPr lang="en-US" sz="2400" b="1" dirty="0" smtClean="0">
              <a:cs typeface="Times New Roman" pitchFamily="18" charset="0"/>
            </a:endParaRPr>
          </a:p>
          <a:p>
            <a:pPr marL="0" indent="0">
              <a:lnSpc>
                <a:spcPct val="90000"/>
              </a:lnSpc>
            </a:pPr>
            <a:r>
              <a:rPr lang="en-US" sz="2400" b="1" dirty="0" smtClean="0">
                <a:cs typeface="Times New Roman" pitchFamily="18" charset="0"/>
              </a:rPr>
              <a:t>" </a:t>
            </a:r>
            <a:r>
              <a:rPr lang="en-US" sz="2400" b="1" dirty="0">
                <a:cs typeface="Times New Roman" pitchFamily="18" charset="0"/>
              </a:rPr>
              <a:t>Well, what's the point?" </a:t>
            </a:r>
            <a:endParaRPr lang="en-US" sz="2400" b="1" dirty="0" smtClean="0">
              <a:cs typeface="Times New Roman" pitchFamily="18" charset="0"/>
            </a:endParaRPr>
          </a:p>
          <a:p>
            <a:pPr marL="0" indent="0">
              <a:lnSpc>
                <a:spcPct val="90000"/>
              </a:lnSpc>
              <a:buNone/>
            </a:pPr>
            <a:r>
              <a:rPr lang="en-US" sz="2400" b="1" dirty="0" smtClean="0">
                <a:cs typeface="Times New Roman" pitchFamily="18" charset="0"/>
              </a:rPr>
              <a:t> </a:t>
            </a:r>
          </a:p>
          <a:p>
            <a:pPr marL="0" indent="0">
              <a:lnSpc>
                <a:spcPct val="90000"/>
              </a:lnSpc>
            </a:pPr>
            <a:r>
              <a:rPr lang="en-US" sz="2400" b="1" dirty="0" smtClean="0">
                <a:cs typeface="Times New Roman" pitchFamily="18" charset="0"/>
              </a:rPr>
              <a:t>Somebody </a:t>
            </a:r>
            <a:r>
              <a:rPr lang="en-US" sz="2400" b="1" dirty="0">
                <a:cs typeface="Times New Roman" pitchFamily="18" charset="0"/>
              </a:rPr>
              <a:t>said, "Well, there are gaps, and if you work really hard you can always fit some more things into your life."</a:t>
            </a:r>
          </a:p>
        </p:txBody>
      </p:sp>
      <p:pic>
        <p:nvPicPr>
          <p:cNvPr id="189443" name="Picture 3" descr="11 Sand"/>
          <p:cNvPicPr>
            <a:picLocks noChangeAspect="1" noChangeArrowheads="1"/>
          </p:cNvPicPr>
          <p:nvPr/>
        </p:nvPicPr>
        <p:blipFill>
          <a:blip r:embed="rId3" cstate="print"/>
          <a:srcRect/>
          <a:stretch>
            <a:fillRect/>
          </a:stretch>
        </p:blipFill>
        <p:spPr bwMode="auto">
          <a:xfrm>
            <a:off x="5632450" y="1295400"/>
            <a:ext cx="3511550" cy="52959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89442">
                                            <p:txEl>
                                              <p:pRg st="0" end="0"/>
                                            </p:txEl>
                                          </p:spTgt>
                                        </p:tgtEl>
                                        <p:attrNameLst>
                                          <p:attrName>style.visibility</p:attrName>
                                        </p:attrNameLst>
                                      </p:cBhvr>
                                      <p:to>
                                        <p:strVal val="visible"/>
                                      </p:to>
                                    </p:set>
                                    <p:animEffect transition="in" filter="blinds(horizontal)">
                                      <p:cBhvr>
                                        <p:cTn id="7" dur="500"/>
                                        <p:tgtEl>
                                          <p:spTgt spid="1894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9442">
                                            <p:txEl>
                                              <p:pRg st="2" end="2"/>
                                            </p:txEl>
                                          </p:spTgt>
                                        </p:tgtEl>
                                        <p:attrNameLst>
                                          <p:attrName>style.visibility</p:attrName>
                                        </p:attrNameLst>
                                      </p:cBhvr>
                                      <p:to>
                                        <p:strVal val="visible"/>
                                      </p:to>
                                    </p:set>
                                    <p:animEffect transition="in" filter="blinds(horizontal)">
                                      <p:cBhvr>
                                        <p:cTn id="12" dur="500"/>
                                        <p:tgtEl>
                                          <p:spTgt spid="18944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9442">
                                            <p:txEl>
                                              <p:pRg st="3" end="3"/>
                                            </p:txEl>
                                          </p:spTgt>
                                        </p:tgtEl>
                                        <p:attrNameLst>
                                          <p:attrName>style.visibility</p:attrName>
                                        </p:attrNameLst>
                                      </p:cBhvr>
                                      <p:to>
                                        <p:strVal val="visible"/>
                                      </p:to>
                                    </p:set>
                                    <p:animEffect transition="in" filter="blinds(horizontal)">
                                      <p:cBhvr>
                                        <p:cTn id="17" dur="500"/>
                                        <p:tgtEl>
                                          <p:spTgt spid="18944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89442">
                                            <p:txEl>
                                              <p:pRg st="4" end="4"/>
                                            </p:txEl>
                                          </p:spTgt>
                                        </p:tgtEl>
                                        <p:attrNameLst>
                                          <p:attrName>style.visibility</p:attrName>
                                        </p:attrNameLst>
                                      </p:cBhvr>
                                      <p:to>
                                        <p:strVal val="visible"/>
                                      </p:to>
                                    </p:set>
                                    <p:animEffect transition="in" filter="blinds(horizontal)">
                                      <p:cBhvr>
                                        <p:cTn id="22" dur="500"/>
                                        <p:tgtEl>
                                          <p:spTgt spid="18944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1" nodeType="clickEffect">
                                  <p:stCondLst>
                                    <p:cond delay="0"/>
                                  </p:stCondLst>
                                  <p:childTnLst>
                                    <p:set>
                                      <p:cBhvr>
                                        <p:cTn id="26" dur="1" fill="hold">
                                          <p:stCondLst>
                                            <p:cond delay="0"/>
                                          </p:stCondLst>
                                        </p:cTn>
                                        <p:tgtEl>
                                          <p:spTgt spid="189442">
                                            <p:txEl>
                                              <p:pRg st="0" end="0"/>
                                            </p:txEl>
                                          </p:spTgt>
                                        </p:tgtEl>
                                        <p:attrNameLst>
                                          <p:attrName>style.visibility</p:attrName>
                                        </p:attrNameLst>
                                      </p:cBhvr>
                                      <p:to>
                                        <p:strVal val="visible"/>
                                      </p:to>
                                    </p:set>
                                    <p:animEffect transition="in" filter="blinds(horizontal)">
                                      <p:cBhvr>
                                        <p:cTn id="27" dur="500"/>
                                        <p:tgtEl>
                                          <p:spTgt spid="18944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1" nodeType="clickEffect">
                                  <p:stCondLst>
                                    <p:cond delay="0"/>
                                  </p:stCondLst>
                                  <p:childTnLst>
                                    <p:set>
                                      <p:cBhvr>
                                        <p:cTn id="31" dur="1" fill="hold">
                                          <p:stCondLst>
                                            <p:cond delay="0"/>
                                          </p:stCondLst>
                                        </p:cTn>
                                        <p:tgtEl>
                                          <p:spTgt spid="189442">
                                            <p:txEl>
                                              <p:pRg st="2" end="2"/>
                                            </p:txEl>
                                          </p:spTgt>
                                        </p:tgtEl>
                                        <p:attrNameLst>
                                          <p:attrName>style.visibility</p:attrName>
                                        </p:attrNameLst>
                                      </p:cBhvr>
                                      <p:to>
                                        <p:strVal val="visible"/>
                                      </p:to>
                                    </p:set>
                                    <p:animEffect transition="in" filter="blinds(horizontal)">
                                      <p:cBhvr>
                                        <p:cTn id="32" dur="500"/>
                                        <p:tgtEl>
                                          <p:spTgt spid="189442">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1" nodeType="clickEffect">
                                  <p:stCondLst>
                                    <p:cond delay="0"/>
                                  </p:stCondLst>
                                  <p:childTnLst>
                                    <p:set>
                                      <p:cBhvr>
                                        <p:cTn id="36" dur="1" fill="hold">
                                          <p:stCondLst>
                                            <p:cond delay="0"/>
                                          </p:stCondLst>
                                        </p:cTn>
                                        <p:tgtEl>
                                          <p:spTgt spid="189442">
                                            <p:txEl>
                                              <p:pRg st="3" end="3"/>
                                            </p:txEl>
                                          </p:spTgt>
                                        </p:tgtEl>
                                        <p:attrNameLst>
                                          <p:attrName>style.visibility</p:attrName>
                                        </p:attrNameLst>
                                      </p:cBhvr>
                                      <p:to>
                                        <p:strVal val="visible"/>
                                      </p:to>
                                    </p:set>
                                    <p:animEffect transition="in" filter="blinds(horizontal)">
                                      <p:cBhvr>
                                        <p:cTn id="37" dur="500"/>
                                        <p:tgtEl>
                                          <p:spTgt spid="18944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1" nodeType="clickEffect">
                                  <p:stCondLst>
                                    <p:cond delay="0"/>
                                  </p:stCondLst>
                                  <p:childTnLst>
                                    <p:set>
                                      <p:cBhvr>
                                        <p:cTn id="41" dur="1" fill="hold">
                                          <p:stCondLst>
                                            <p:cond delay="0"/>
                                          </p:stCondLst>
                                        </p:cTn>
                                        <p:tgtEl>
                                          <p:spTgt spid="189442">
                                            <p:txEl>
                                              <p:pRg st="4" end="4"/>
                                            </p:txEl>
                                          </p:spTgt>
                                        </p:tgtEl>
                                        <p:attrNameLst>
                                          <p:attrName>style.visibility</p:attrName>
                                        </p:attrNameLst>
                                      </p:cBhvr>
                                      <p:to>
                                        <p:strVal val="visible"/>
                                      </p:to>
                                    </p:set>
                                    <p:animEffect transition="in" filter="blinds(horizontal)">
                                      <p:cBhvr>
                                        <p:cTn id="42" dur="500"/>
                                        <p:tgtEl>
                                          <p:spTgt spid="18944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build="p"/>
      <p:bldP spid="189442" grpI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body" sz="half" idx="2"/>
          </p:nvPr>
        </p:nvSpPr>
        <p:spPr>
          <a:xfrm>
            <a:off x="4572000" y="1752600"/>
            <a:ext cx="3810000" cy="4114800"/>
          </a:xfrm>
        </p:spPr>
        <p:txBody>
          <a:bodyPr>
            <a:normAutofit lnSpcReduction="10000"/>
          </a:bodyPr>
          <a:lstStyle/>
          <a:p>
            <a:pPr algn="ctr">
              <a:lnSpc>
                <a:spcPct val="90000"/>
              </a:lnSpc>
              <a:buFont typeface="Wingdings" pitchFamily="2" charset="2"/>
              <a:buNone/>
            </a:pPr>
            <a:r>
              <a:rPr lang="en-US" sz="2000" b="1" dirty="0">
                <a:cs typeface="Times New Roman" pitchFamily="18" charset="0"/>
              </a:rPr>
              <a:t>"No," he said, "that's not really the point. </a:t>
            </a:r>
          </a:p>
          <a:p>
            <a:pPr algn="ctr">
              <a:lnSpc>
                <a:spcPct val="90000"/>
              </a:lnSpc>
            </a:pPr>
            <a:endParaRPr lang="en-US" sz="2000" b="1" dirty="0">
              <a:cs typeface="Times New Roman" pitchFamily="18" charset="0"/>
            </a:endParaRPr>
          </a:p>
          <a:p>
            <a:pPr algn="ctr">
              <a:lnSpc>
                <a:spcPct val="90000"/>
              </a:lnSpc>
              <a:buFont typeface="Wingdings" pitchFamily="2" charset="2"/>
              <a:buNone/>
            </a:pPr>
            <a:r>
              <a:rPr lang="en-US" sz="1800" b="1" dirty="0">
                <a:cs typeface="Times New Roman" pitchFamily="18" charset="0"/>
              </a:rPr>
              <a:t>The point is this:</a:t>
            </a:r>
          </a:p>
          <a:p>
            <a:pPr algn="ctr">
              <a:lnSpc>
                <a:spcPct val="90000"/>
              </a:lnSpc>
              <a:buFont typeface="Wingdings" pitchFamily="2" charset="2"/>
              <a:buNone/>
            </a:pPr>
            <a:r>
              <a:rPr lang="en-US" sz="2400" b="1" dirty="0">
                <a:cs typeface="Times New Roman" pitchFamily="18" charset="0"/>
              </a:rPr>
              <a:t> </a:t>
            </a:r>
          </a:p>
          <a:p>
            <a:pPr algn="ctr">
              <a:lnSpc>
                <a:spcPct val="90000"/>
              </a:lnSpc>
              <a:buFont typeface="Wingdings" pitchFamily="2" charset="2"/>
              <a:buNone/>
            </a:pPr>
            <a:r>
              <a:rPr lang="en-US" sz="4000" b="1" dirty="0">
                <a:cs typeface="Times New Roman" pitchFamily="18" charset="0"/>
              </a:rPr>
              <a:t>Put the</a:t>
            </a:r>
            <a:r>
              <a:rPr lang="en-US" sz="5400" b="1" dirty="0">
                <a:cs typeface="Times New Roman" pitchFamily="18" charset="0"/>
              </a:rPr>
              <a:t> </a:t>
            </a:r>
          </a:p>
          <a:p>
            <a:pPr algn="ctr">
              <a:lnSpc>
                <a:spcPct val="90000"/>
              </a:lnSpc>
              <a:buFont typeface="Wingdings" pitchFamily="2" charset="2"/>
              <a:buNone/>
            </a:pPr>
            <a:r>
              <a:rPr lang="en-US" sz="5400" b="1" dirty="0">
                <a:cs typeface="Times New Roman" pitchFamily="18" charset="0"/>
              </a:rPr>
              <a:t>Big Rocks</a:t>
            </a:r>
          </a:p>
          <a:p>
            <a:pPr algn="ctr">
              <a:lnSpc>
                <a:spcPct val="90000"/>
              </a:lnSpc>
              <a:buFont typeface="Wingdings" pitchFamily="2" charset="2"/>
              <a:buNone/>
            </a:pPr>
            <a:r>
              <a:rPr lang="en-US" sz="5400" b="1" dirty="0">
                <a:cs typeface="Times New Roman" pitchFamily="18" charset="0"/>
              </a:rPr>
              <a:t> in First</a:t>
            </a:r>
          </a:p>
        </p:txBody>
      </p:sp>
      <p:pic>
        <p:nvPicPr>
          <p:cNvPr id="191491" name="Picture 3" descr="1 Rocks"/>
          <p:cNvPicPr>
            <a:picLocks noChangeAspect="1" noChangeArrowheads="1"/>
          </p:cNvPicPr>
          <p:nvPr/>
        </p:nvPicPr>
        <p:blipFill>
          <a:blip r:embed="rId3" cstate="print"/>
          <a:srcRect/>
          <a:stretch>
            <a:fillRect/>
          </a:stretch>
        </p:blipFill>
        <p:spPr bwMode="auto">
          <a:xfrm>
            <a:off x="533400" y="838200"/>
            <a:ext cx="3613150" cy="544830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1490">
                                            <p:txEl>
                                              <p:pRg st="0" end="0"/>
                                            </p:txEl>
                                          </p:spTgt>
                                        </p:tgtEl>
                                        <p:attrNameLst>
                                          <p:attrName>style.visibility</p:attrName>
                                        </p:attrNameLst>
                                      </p:cBhvr>
                                      <p:to>
                                        <p:strVal val="visible"/>
                                      </p:to>
                                    </p:set>
                                    <p:animEffect transition="in" filter="blinds(horizontal)">
                                      <p:cBhvr>
                                        <p:cTn id="7" dur="500"/>
                                        <p:tgtEl>
                                          <p:spTgt spid="19149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1490">
                                            <p:txEl>
                                              <p:pRg st="2" end="2"/>
                                            </p:txEl>
                                          </p:spTgt>
                                        </p:tgtEl>
                                        <p:attrNameLst>
                                          <p:attrName>style.visibility</p:attrName>
                                        </p:attrNameLst>
                                      </p:cBhvr>
                                      <p:to>
                                        <p:strVal val="visible"/>
                                      </p:to>
                                    </p:set>
                                    <p:animEffect transition="in" filter="blinds(horizontal)">
                                      <p:cBhvr>
                                        <p:cTn id="12" dur="500"/>
                                        <p:tgtEl>
                                          <p:spTgt spid="19149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1490">
                                            <p:txEl>
                                              <p:pRg st="3" end="3"/>
                                            </p:txEl>
                                          </p:spTgt>
                                        </p:tgtEl>
                                        <p:attrNameLst>
                                          <p:attrName>style.visibility</p:attrName>
                                        </p:attrNameLst>
                                      </p:cBhvr>
                                      <p:to>
                                        <p:strVal val="visible"/>
                                      </p:to>
                                    </p:set>
                                    <p:animEffect transition="in" filter="blinds(horizontal)">
                                      <p:cBhvr>
                                        <p:cTn id="17" dur="500"/>
                                        <p:tgtEl>
                                          <p:spTgt spid="19149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1490">
                                            <p:txEl>
                                              <p:pRg st="4" end="4"/>
                                            </p:txEl>
                                          </p:spTgt>
                                        </p:tgtEl>
                                        <p:attrNameLst>
                                          <p:attrName>style.visibility</p:attrName>
                                        </p:attrNameLst>
                                      </p:cBhvr>
                                      <p:to>
                                        <p:strVal val="visible"/>
                                      </p:to>
                                    </p:set>
                                    <p:animEffect transition="in" filter="blinds(horizontal)">
                                      <p:cBhvr>
                                        <p:cTn id="22" dur="500"/>
                                        <p:tgtEl>
                                          <p:spTgt spid="19149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91490">
                                            <p:txEl>
                                              <p:pRg st="5" end="5"/>
                                            </p:txEl>
                                          </p:spTgt>
                                        </p:tgtEl>
                                        <p:attrNameLst>
                                          <p:attrName>style.visibility</p:attrName>
                                        </p:attrNameLst>
                                      </p:cBhvr>
                                      <p:to>
                                        <p:strVal val="visible"/>
                                      </p:to>
                                    </p:set>
                                    <p:animEffect transition="in" filter="blinds(horizontal)">
                                      <p:cBhvr>
                                        <p:cTn id="27" dur="500"/>
                                        <p:tgtEl>
                                          <p:spTgt spid="191490">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1490">
                                            <p:txEl>
                                              <p:pRg st="6" end="6"/>
                                            </p:txEl>
                                          </p:spTgt>
                                        </p:tgtEl>
                                        <p:attrNameLst>
                                          <p:attrName>style.visibility</p:attrName>
                                        </p:attrNameLst>
                                      </p:cBhvr>
                                      <p:to>
                                        <p:strVal val="visible"/>
                                      </p:to>
                                    </p:set>
                                    <p:animEffect transition="in" filter="blinds(horizontal)">
                                      <p:cBhvr>
                                        <p:cTn id="32" dur="500"/>
                                        <p:tgtEl>
                                          <p:spTgt spid="19149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Image result for time management cartoon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https://encrypted-tbn2.gstatic.com/images?q=tbn:ANd9GcTi6mM4L8LdFpAxCbyv1UigHaGnOGPeI1rsiPuzXY8E5dqIFTjOZw"/>
          <p:cNvSpPr>
            <a:spLocks noChangeAspect="1" noChangeArrowheads="1"/>
          </p:cNvSpPr>
          <p:nvPr/>
        </p:nvSpPr>
        <p:spPr bwMode="auto">
          <a:xfrm>
            <a:off x="155575" y="-1790700"/>
            <a:ext cx="4448175" cy="3743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p:cNvPicPr>
            <a:picLocks noChangeAspect="1" noChangeArrowheads="1"/>
          </p:cNvPicPr>
          <p:nvPr/>
        </p:nvPicPr>
        <p:blipFill>
          <a:blip r:embed="rId2"/>
          <a:srcRect/>
          <a:stretch>
            <a:fillRect/>
          </a:stretch>
        </p:blipFill>
        <p:spPr bwMode="auto">
          <a:xfrm>
            <a:off x="1524000" y="1143000"/>
            <a:ext cx="6324600" cy="4749800"/>
          </a:xfrm>
          <a:prstGeom prst="rect">
            <a:avLst/>
          </a:prstGeom>
          <a:noFill/>
          <a:ln w="9525">
            <a:solidFill>
              <a:schemeClr val="tx1"/>
            </a:solidFill>
            <a:miter lim="800000"/>
            <a:headEnd/>
            <a:tailEnd/>
          </a:ln>
          <a:effectLst/>
        </p:spPr>
      </p:pic>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2133600" y="1524000"/>
            <a:ext cx="5640775" cy="4302716"/>
          </a:xfrm>
          <a:prstGeom prst="rect">
            <a:avLst/>
          </a:prstGeom>
          <a:noFill/>
          <a:ln w="9525">
            <a:noFill/>
            <a:miter lim="800000"/>
            <a:headEnd/>
            <a:tailEnd/>
          </a:ln>
          <a:effectLst/>
        </p:spPr>
        <p:txBody>
          <a:bodyPr wrap="none">
            <a:spAutoFit/>
          </a:bodyPr>
          <a:lstStyle/>
          <a:p>
            <a:pPr>
              <a:lnSpc>
                <a:spcPct val="90000"/>
              </a:lnSpc>
            </a:pPr>
            <a:r>
              <a:rPr lang="en-US" sz="4800" b="1" i="1" dirty="0" smtClean="0">
                <a:solidFill>
                  <a:srgbClr val="B64A64"/>
                </a:solidFill>
              </a:rPr>
              <a:t>Thank you</a:t>
            </a:r>
          </a:p>
          <a:p>
            <a:pPr>
              <a:lnSpc>
                <a:spcPct val="90000"/>
              </a:lnSpc>
            </a:pPr>
            <a:r>
              <a:rPr lang="en-US" sz="4800" b="1" i="1" dirty="0" smtClean="0">
                <a:solidFill>
                  <a:srgbClr val="B64A64"/>
                </a:solidFill>
              </a:rPr>
              <a:t>Have </a:t>
            </a:r>
            <a:r>
              <a:rPr lang="en-US" sz="4800" b="1" i="1" dirty="0">
                <a:solidFill>
                  <a:srgbClr val="B64A64"/>
                </a:solidFill>
              </a:rPr>
              <a:t>a Relaxed Time </a:t>
            </a:r>
          </a:p>
          <a:p>
            <a:pPr>
              <a:lnSpc>
                <a:spcPct val="90000"/>
              </a:lnSpc>
            </a:pPr>
            <a:r>
              <a:rPr lang="en-US" sz="4800" b="1" i="1" dirty="0">
                <a:solidFill>
                  <a:srgbClr val="B64A64"/>
                </a:solidFill>
              </a:rPr>
              <a:t>Today &amp; For Ever</a:t>
            </a:r>
            <a:r>
              <a:rPr lang="en-US" sz="4800" b="1" i="1" dirty="0"/>
              <a:t>!</a:t>
            </a:r>
          </a:p>
          <a:p>
            <a:pPr>
              <a:lnSpc>
                <a:spcPct val="90000"/>
              </a:lnSpc>
            </a:pPr>
            <a:endParaRPr lang="en-US" sz="2000" b="1" dirty="0"/>
          </a:p>
          <a:p>
            <a:pPr>
              <a:lnSpc>
                <a:spcPct val="90000"/>
              </a:lnSpc>
            </a:pPr>
            <a:endParaRPr lang="en-US" sz="2000" dirty="0"/>
          </a:p>
          <a:p>
            <a:pPr>
              <a:lnSpc>
                <a:spcPct val="90000"/>
              </a:lnSpc>
            </a:pPr>
            <a:endParaRPr lang="en-US" sz="2000" b="1" dirty="0"/>
          </a:p>
          <a:p>
            <a:pPr>
              <a:lnSpc>
                <a:spcPct val="90000"/>
              </a:lnSpc>
            </a:pPr>
            <a:endParaRPr lang="en-US" sz="2000" b="1" dirty="0"/>
          </a:p>
          <a:p>
            <a:pPr>
              <a:lnSpc>
                <a:spcPct val="90000"/>
              </a:lnSpc>
            </a:pPr>
            <a:endParaRPr lang="en-US" sz="2000" b="1" dirty="0"/>
          </a:p>
          <a:p>
            <a:pPr>
              <a:lnSpc>
                <a:spcPct val="90000"/>
              </a:lnSpc>
            </a:pPr>
            <a:endParaRPr lang="en-US" sz="2000" b="1" dirty="0"/>
          </a:p>
          <a:p>
            <a:pPr>
              <a:lnSpc>
                <a:spcPct val="90000"/>
              </a:lnSpc>
            </a:pPr>
            <a:endParaRPr lang="en-US" sz="2000" dirty="0"/>
          </a:p>
          <a:p>
            <a:pPr>
              <a:lnSpc>
                <a:spcPct val="90000"/>
              </a:lnSpc>
            </a:pPr>
            <a:endParaRPr lang="en-US" sz="2000" dirty="0"/>
          </a:p>
        </p:txBody>
      </p:sp>
      <p:pic>
        <p:nvPicPr>
          <p:cNvPr id="76803" name="Picture 3"/>
          <p:cNvPicPr>
            <a:picLocks noChangeAspect="1" noChangeArrowheads="1"/>
          </p:cNvPicPr>
          <p:nvPr/>
        </p:nvPicPr>
        <p:blipFill>
          <a:blip r:embed="rId3" cstate="print"/>
          <a:srcRect/>
          <a:stretch>
            <a:fillRect/>
          </a:stretch>
        </p:blipFill>
        <p:spPr bwMode="auto">
          <a:xfrm>
            <a:off x="3200400" y="3657600"/>
            <a:ext cx="2824162" cy="2824162"/>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65D8A50E-DBD9-4F52-A9DC-97A1FF5C154A}" type="slidenum">
              <a:rPr lang="en-US" smtClean="0"/>
              <a:pPr/>
              <a:t>43</a:t>
            </a:fld>
            <a:endParaRPr lang="en-US"/>
          </a:p>
        </p:txBody>
      </p:sp>
      <p:sp>
        <p:nvSpPr>
          <p:cNvPr id="5" name="Footer Placeholder 4"/>
          <p:cNvSpPr>
            <a:spLocks noGrp="1"/>
          </p:cNvSpPr>
          <p:nvPr>
            <p:ph type="ftr" sz="quarter" idx="11"/>
          </p:nvPr>
        </p:nvSpPr>
        <p:spPr/>
        <p:txBody>
          <a:bodyPr/>
          <a:lstStyle/>
          <a:p>
            <a:r>
              <a:rPr lang="en-US" dirty="0" err="1" smtClean="0"/>
              <a:t>Dr.Parul</a:t>
            </a:r>
            <a:r>
              <a:rPr lang="en-US" dirty="0" smtClean="0"/>
              <a:t> Rishi/NJA-TM/IIFM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Behavioural</a:t>
            </a:r>
            <a:r>
              <a:rPr lang="en-US" dirty="0" smtClean="0"/>
              <a:t> Profile</a:t>
            </a:r>
            <a:endParaRPr lang="en-US" dirty="0"/>
          </a:p>
        </p:txBody>
      </p:sp>
      <p:sp>
        <p:nvSpPr>
          <p:cNvPr id="3" name="Content Placeholder 2"/>
          <p:cNvSpPr>
            <a:spLocks noGrp="1"/>
          </p:cNvSpPr>
          <p:nvPr>
            <p:ph idx="1"/>
          </p:nvPr>
        </p:nvSpPr>
        <p:spPr/>
        <p:txBody>
          <a:bodyPr/>
          <a:lstStyle/>
          <a:p>
            <a:r>
              <a:rPr lang="en-US" dirty="0" smtClean="0"/>
              <a:t>Personality &amp; Time Management</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E33C2E4C-5D04-44A9-9777-E32490322E8E}" type="slidenum">
              <a:rPr lang="en-US"/>
              <a:pPr/>
              <a:t>6</a:t>
            </a:fld>
            <a:endParaRPr lang="en-US"/>
          </a:p>
        </p:txBody>
      </p:sp>
      <p:sp>
        <p:nvSpPr>
          <p:cNvPr id="15362" name="Rectangle 2"/>
          <p:cNvSpPr>
            <a:spLocks noGrp="1" noChangeArrowheads="1"/>
          </p:cNvSpPr>
          <p:nvPr>
            <p:ph type="title"/>
          </p:nvPr>
        </p:nvSpPr>
        <p:spPr/>
        <p:txBody>
          <a:bodyPr/>
          <a:lstStyle/>
          <a:p>
            <a:r>
              <a:rPr lang="en-US" b="1"/>
              <a:t>The 80/20 Rule</a:t>
            </a:r>
          </a:p>
        </p:txBody>
      </p:sp>
      <p:sp>
        <p:nvSpPr>
          <p:cNvPr id="15363" name="Rectangle 3"/>
          <p:cNvSpPr>
            <a:spLocks noGrp="1" noChangeArrowheads="1"/>
          </p:cNvSpPr>
          <p:nvPr>
            <p:ph type="body" idx="1"/>
          </p:nvPr>
        </p:nvSpPr>
        <p:spPr>
          <a:xfrm>
            <a:off x="1371600" y="1600200"/>
            <a:ext cx="7467600" cy="5029200"/>
          </a:xfrm>
        </p:spPr>
        <p:txBody>
          <a:bodyPr>
            <a:normAutofit fontScale="77500" lnSpcReduction="20000"/>
          </a:bodyPr>
          <a:lstStyle/>
          <a:p>
            <a:r>
              <a:rPr lang="en-US" dirty="0" smtClean="0"/>
              <a:t>Good  administration in judiciary system comes from  time and experience</a:t>
            </a:r>
          </a:p>
          <a:p>
            <a:endParaRPr lang="en-US" dirty="0" smtClean="0"/>
          </a:p>
          <a:p>
            <a:r>
              <a:rPr lang="en-US" dirty="0" smtClean="0"/>
              <a:t>And having the Art of identifying trivial </a:t>
            </a:r>
            <a:r>
              <a:rPr lang="en-US" dirty="0" err="1" smtClean="0"/>
              <a:t>vs</a:t>
            </a:r>
            <a:r>
              <a:rPr lang="en-US" dirty="0" smtClean="0"/>
              <a:t>  critical case details and accordingly providing time.</a:t>
            </a:r>
          </a:p>
          <a:p>
            <a:endParaRPr lang="en-US" dirty="0" smtClean="0"/>
          </a:p>
          <a:p>
            <a:r>
              <a:rPr lang="en-US" b="1" dirty="0" smtClean="0"/>
              <a:t>Critical  witness/case details are few (20%) </a:t>
            </a:r>
            <a:r>
              <a:rPr lang="en-US" b="1" dirty="0"/>
              <a:t>and the trivial </a:t>
            </a:r>
            <a:r>
              <a:rPr lang="en-US" b="1" dirty="0" smtClean="0"/>
              <a:t> distracting unnecessary details are many(80%).</a:t>
            </a:r>
          </a:p>
          <a:p>
            <a:endParaRPr lang="en-US" b="1" dirty="0" smtClean="0"/>
          </a:p>
          <a:p>
            <a:r>
              <a:rPr lang="en-US" b="1" dirty="0" smtClean="0"/>
              <a:t>So time spent should be reverse ,</a:t>
            </a:r>
            <a:r>
              <a:rPr lang="en-US" b="1" dirty="0" err="1" smtClean="0"/>
              <a:t>i.e</a:t>
            </a:r>
            <a:r>
              <a:rPr lang="en-US" b="1" dirty="0" smtClean="0"/>
              <a:t>, 80% on 20% critical details and 20% on 80% trivial details . </a:t>
            </a:r>
          </a:p>
          <a:p>
            <a:endParaRPr lang="en-US" dirty="0" smtClean="0"/>
          </a:p>
          <a:p>
            <a:r>
              <a:rPr lang="en-US" b="1" dirty="0" smtClean="0"/>
              <a:t>However, in practice, it is reverse.</a:t>
            </a:r>
          </a:p>
          <a:p>
            <a:endParaRPr lang="en-US" b="1" dirty="0"/>
          </a:p>
          <a:p>
            <a:endParaRPr lang="en-US" b="1" dirty="0"/>
          </a:p>
          <a:p>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6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Reasonable Time to Optimal Time Frame</a:t>
            </a:r>
            <a:endParaRPr lang="en-US" dirty="0"/>
          </a:p>
        </p:txBody>
      </p:sp>
      <p:sp>
        <p:nvSpPr>
          <p:cNvPr id="4" name="Text Placeholder 3"/>
          <p:cNvSpPr>
            <a:spLocks noGrp="1"/>
          </p:cNvSpPr>
          <p:nvPr>
            <p:ph type="body" sz="quarter" idx="13"/>
          </p:nvPr>
        </p:nvSpPr>
        <p:spPr/>
        <p:txBody>
          <a:bodyPr/>
          <a:lstStyle/>
          <a:p>
            <a:pPr>
              <a:buNone/>
            </a:pPr>
            <a:r>
              <a:rPr lang="en-US" dirty="0" smtClean="0"/>
              <a:t>	</a:t>
            </a:r>
            <a:endParaRPr lang="en-US" dirty="0"/>
          </a:p>
        </p:txBody>
      </p:sp>
      <p:graphicFrame>
        <p:nvGraphicFramePr>
          <p:cNvPr id="5" name="Diagram 4"/>
          <p:cNvGraphicFramePr/>
          <p:nvPr/>
        </p:nvGraphicFramePr>
        <p:xfrm>
          <a:off x="1219200" y="1371600"/>
          <a:ext cx="79248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Tools to Measure Time Management</a:t>
            </a:r>
            <a:endParaRPr lang="en-US" dirty="0"/>
          </a:p>
        </p:txBody>
      </p:sp>
      <p:graphicFrame>
        <p:nvGraphicFramePr>
          <p:cNvPr id="4" name="Diagram 3"/>
          <p:cNvGraphicFramePr/>
          <p:nvPr/>
        </p:nvGraphicFramePr>
        <p:xfrm>
          <a:off x="1295400" y="1524000"/>
          <a:ext cx="78486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Manage Time???</a:t>
            </a:r>
            <a:endParaRPr lang="en-US" dirty="0"/>
          </a:p>
        </p:txBody>
      </p:sp>
      <p:graphicFrame>
        <p:nvGraphicFramePr>
          <p:cNvPr id="6" name="SmartArt Placeholder 5"/>
          <p:cNvGraphicFramePr>
            <a:graphicFrameLocks noGrp="1"/>
          </p:cNvGraphicFramePr>
          <p:nvPr>
            <p:ph type="dgm" sz="quarter" idx="13"/>
          </p:nvPr>
        </p:nvGraphicFramePr>
        <p:xfrm>
          <a:off x="1295400" y="1371600"/>
          <a:ext cx="78486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Forest2">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Forest2</Template>
  <TotalTime>1064</TotalTime>
  <Words>1645</Words>
  <Application>Microsoft Office PowerPoint</Application>
  <PresentationFormat>On-screen Show (4:3)</PresentationFormat>
  <Paragraphs>305</Paragraphs>
  <Slides>43</Slides>
  <Notes>8</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Forest2</vt:lpstr>
      <vt:lpstr>Managing    Time  For Speed  and Prioritization</vt:lpstr>
      <vt:lpstr>Time vs. Success</vt:lpstr>
      <vt:lpstr>The Problem  of Managing Time</vt:lpstr>
      <vt:lpstr>Major functions of Judiciary/ Administration</vt:lpstr>
      <vt:lpstr>Behavioural Profile</vt:lpstr>
      <vt:lpstr>The 80/20 Rule</vt:lpstr>
      <vt:lpstr>From Reasonable Time to Optimal Time Frame</vt:lpstr>
      <vt:lpstr>Tools to Measure Time Management</vt:lpstr>
      <vt:lpstr>How to Manage Time???</vt:lpstr>
      <vt:lpstr>What is Time Frame???</vt:lpstr>
      <vt:lpstr>Timeliness of Case Processing </vt:lpstr>
      <vt:lpstr>How Time Framing Helps??? </vt:lpstr>
      <vt:lpstr>Attributional Style</vt:lpstr>
      <vt:lpstr>External  LOC for Delay in case processing/Judgment Delivery</vt:lpstr>
      <vt:lpstr>Internal LOC of Delay</vt:lpstr>
      <vt:lpstr>Slide 16</vt:lpstr>
      <vt:lpstr>Examples of Time Framing Across the world</vt:lpstr>
      <vt:lpstr>Setting of timeframes for kind of procedure </vt:lpstr>
      <vt:lpstr>Setting timeframes in collaboration with justice stakeholders </vt:lpstr>
      <vt:lpstr>Examples</vt:lpstr>
      <vt:lpstr>Slide 21</vt:lpstr>
      <vt:lpstr>Live Above the LINE-   Covey’s Time Management Matrix</vt:lpstr>
      <vt:lpstr>Slide 23</vt:lpstr>
      <vt:lpstr>Priority Listing</vt:lpstr>
      <vt:lpstr>How to Get IT Done</vt:lpstr>
      <vt:lpstr>Get it All Done</vt:lpstr>
      <vt:lpstr>Scheduling Yourself</vt:lpstr>
      <vt:lpstr>PD Time</vt:lpstr>
      <vt:lpstr>Cutting Things Short</vt:lpstr>
      <vt:lpstr>Using Time Journal Data</vt:lpstr>
      <vt:lpstr>Delegation</vt:lpstr>
      <vt:lpstr>Slide 32</vt:lpstr>
      <vt:lpstr>Procrastination</vt:lpstr>
      <vt:lpstr>Avoiding Procrastination</vt:lpstr>
      <vt:lpstr>Balancing Act</vt:lpstr>
      <vt:lpstr> Is The Jar Full?</vt:lpstr>
      <vt:lpstr>Slide 37</vt:lpstr>
      <vt:lpstr>Slide 38</vt:lpstr>
      <vt:lpstr>Slide 39</vt:lpstr>
      <vt:lpstr>Slide 40</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iifm</dc:creator>
  <cp:lastModifiedBy>User</cp:lastModifiedBy>
  <cp:revision>104</cp:revision>
  <dcterms:created xsi:type="dcterms:W3CDTF">2015-02-01T21:51:32Z</dcterms:created>
  <dcterms:modified xsi:type="dcterms:W3CDTF">2016-01-08T08:19:07Z</dcterms:modified>
</cp:coreProperties>
</file>